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5" r:id="rId4"/>
    <p:sldId id="258" r:id="rId5"/>
    <p:sldId id="259" r:id="rId6"/>
    <p:sldId id="266" r:id="rId7"/>
    <p:sldId id="267" r:id="rId8"/>
    <p:sldId id="268" r:id="rId9"/>
    <p:sldId id="269" r:id="rId10"/>
    <p:sldId id="270" r:id="rId11"/>
    <p:sldId id="271" r:id="rId12"/>
    <p:sldId id="27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1772D9-DBB7-4B96-8747-324F55E72A64}" v="171" dt="2025-09-02T00:33:12.851"/>
    <p1510:client id="{42153BA6-0B5A-4EB3-BF5B-7428E2F3BF24}" v="58" dt="2025-09-01T08:19:34.8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997" autoAdjust="0"/>
    <p:restoredTop sz="94610" autoAdjust="0"/>
  </p:normalViewPr>
  <p:slideViewPr>
    <p:cSldViewPr snapToGrid="0">
      <p:cViewPr varScale="1">
        <p:scale>
          <a:sx n="100" d="100"/>
          <a:sy n="100" d="100"/>
        </p:scale>
        <p:origin x="108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09B593A0-3E14-4716-8AEB-45207223E623}"/>
    <pc:docChg chg="modSld">
      <pc:chgData name="Technol.Corp 櫻庭竜太" userId="f291aa17-b8e0-4fe2-8f83-ae8a96cc9266" providerId="ADAL" clId="{09B593A0-3E14-4716-8AEB-45207223E623}" dt="2025-07-30T04:13:37.223" v="62"/>
      <pc:docMkLst>
        <pc:docMk/>
      </pc:docMkLst>
      <pc:sldChg chg="modSp mod">
        <pc:chgData name="Technol.Corp 櫻庭竜太" userId="f291aa17-b8e0-4fe2-8f83-ae8a96cc9266" providerId="ADAL" clId="{09B593A0-3E14-4716-8AEB-45207223E623}" dt="2025-07-30T04:13:37.223" v="62"/>
        <pc:sldMkLst>
          <pc:docMk/>
          <pc:sldMk cId="1907053450" sldId="257"/>
        </pc:sldMkLst>
        <pc:spChg chg="mod">
          <ac:chgData name="Technol.Corp 櫻庭竜太" userId="f291aa17-b8e0-4fe2-8f83-ae8a96cc9266" providerId="ADAL" clId="{09B593A0-3E14-4716-8AEB-45207223E623}" dt="2025-07-30T04:13:37.223" v="62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09B593A0-3E14-4716-8AEB-45207223E623}" dt="2025-07-29T08:17:37.138" v="36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09B593A0-3E14-4716-8AEB-45207223E623}" dt="2025-07-29T08:17:37.138" v="36" actId="20577"/>
          <ac:spMkLst>
            <pc:docMk/>
            <pc:sldMk cId="3175047991" sldId="258"/>
            <ac:spMk id="3" creationId="{9099805A-4B7B-B82B-E1F8-1E80F4ED67A8}"/>
          </ac:spMkLst>
        </pc:spChg>
      </pc:sldChg>
    </pc:docChg>
  </pc:docChgLst>
  <pc:docChgLst>
    <pc:chgData name="Technol.Corp 櫻庭竜太" userId="f291aa17-b8e0-4fe2-8f83-ae8a96cc9266" providerId="ADAL" clId="{42153BA6-0B5A-4EB3-BF5B-7428E2F3BF24}"/>
    <pc:docChg chg="undo custSel addSld modSld">
      <pc:chgData name="Technol.Corp 櫻庭竜太" userId="f291aa17-b8e0-4fe2-8f83-ae8a96cc9266" providerId="ADAL" clId="{42153BA6-0B5A-4EB3-BF5B-7428E2F3BF24}" dt="2025-09-01T08:20:42.251" v="341" actId="1076"/>
      <pc:docMkLst>
        <pc:docMk/>
      </pc:docMkLst>
      <pc:sldChg chg="modSp mod">
        <pc:chgData name="Technol.Corp 櫻庭竜太" userId="f291aa17-b8e0-4fe2-8f83-ae8a96cc9266" providerId="ADAL" clId="{42153BA6-0B5A-4EB3-BF5B-7428E2F3BF24}" dt="2025-08-28T05:13:07.418" v="169" actId="20577"/>
        <pc:sldMkLst>
          <pc:docMk/>
          <pc:sldMk cId="1907053450" sldId="257"/>
        </pc:sldMkLst>
        <pc:spChg chg="mod">
          <ac:chgData name="Technol.Corp 櫻庭竜太" userId="f291aa17-b8e0-4fe2-8f83-ae8a96cc9266" providerId="ADAL" clId="{42153BA6-0B5A-4EB3-BF5B-7428E2F3BF24}" dt="2025-08-28T05:13:07.418" v="169" actId="2057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 modClrScheme chgLayout">
        <pc:chgData name="Technol.Corp 櫻庭竜太" userId="f291aa17-b8e0-4fe2-8f83-ae8a96cc9266" providerId="ADAL" clId="{42153BA6-0B5A-4EB3-BF5B-7428E2F3BF24}" dt="2025-09-01T08:15:28.316" v="229"/>
        <pc:sldMkLst>
          <pc:docMk/>
          <pc:sldMk cId="3175047991" sldId="258"/>
        </pc:sldMkLst>
        <pc:spChg chg="mod ord">
          <ac:chgData name="Technol.Corp 櫻庭竜太" userId="f291aa17-b8e0-4fe2-8f83-ae8a96cc9266" providerId="ADAL" clId="{42153BA6-0B5A-4EB3-BF5B-7428E2F3BF24}" dt="2025-08-25T06:51:56.707" v="83"/>
          <ac:spMkLst>
            <pc:docMk/>
            <pc:sldMk cId="3175047991" sldId="258"/>
            <ac:spMk id="3" creationId="{9099805A-4B7B-B82B-E1F8-1E80F4ED67A8}"/>
          </ac:spMkLst>
        </pc:spChg>
        <pc:spChg chg="mod ord">
          <ac:chgData name="Technol.Corp 櫻庭竜太" userId="f291aa17-b8e0-4fe2-8f83-ae8a96cc9266" providerId="ADAL" clId="{42153BA6-0B5A-4EB3-BF5B-7428E2F3BF24}" dt="2025-08-25T06:48:34.538" v="11" actId="700"/>
          <ac:spMkLst>
            <pc:docMk/>
            <pc:sldMk cId="3175047991" sldId="258"/>
            <ac:spMk id="4" creationId="{7094BD70-5431-412A-22F8-754A2B16E864}"/>
          </ac:spMkLst>
        </pc:spChg>
        <pc:spChg chg="mod ord">
          <ac:chgData name="Technol.Corp 櫻庭竜太" userId="f291aa17-b8e0-4fe2-8f83-ae8a96cc9266" providerId="ADAL" clId="{42153BA6-0B5A-4EB3-BF5B-7428E2F3BF24}" dt="2025-08-25T06:48:34.538" v="11" actId="700"/>
          <ac:spMkLst>
            <pc:docMk/>
            <pc:sldMk cId="3175047991" sldId="258"/>
            <ac:spMk id="5" creationId="{FC615D8D-F073-391F-DE3A-412124FF59A1}"/>
          </ac:spMkLst>
        </pc:spChg>
        <pc:spChg chg="mod ord">
          <ac:chgData name="Technol.Corp 櫻庭竜太" userId="f291aa17-b8e0-4fe2-8f83-ae8a96cc9266" providerId="ADAL" clId="{42153BA6-0B5A-4EB3-BF5B-7428E2F3BF24}" dt="2025-09-01T08:15:28.316" v="229"/>
          <ac:spMkLst>
            <pc:docMk/>
            <pc:sldMk cId="3175047991" sldId="258"/>
            <ac:spMk id="6" creationId="{D4270624-54A2-0683-B8B4-16E10A6513C8}"/>
          </ac:spMkLst>
        </pc:spChg>
        <pc:spChg chg="mod">
          <ac:chgData name="Technol.Corp 櫻庭竜太" userId="f291aa17-b8e0-4fe2-8f83-ae8a96cc9266" providerId="ADAL" clId="{42153BA6-0B5A-4EB3-BF5B-7428E2F3BF24}" dt="2025-09-01T08:15:05.439" v="194" actId="1076"/>
          <ac:spMkLst>
            <pc:docMk/>
            <pc:sldMk cId="3175047991" sldId="258"/>
            <ac:spMk id="12" creationId="{7096C766-DA2D-90D8-51DE-9BCC0AE72467}"/>
          </ac:spMkLst>
        </pc:spChg>
        <pc:spChg chg="mod">
          <ac:chgData name="Technol.Corp 櫻庭竜太" userId="f291aa17-b8e0-4fe2-8f83-ae8a96cc9266" providerId="ADAL" clId="{42153BA6-0B5A-4EB3-BF5B-7428E2F3BF24}" dt="2025-09-01T08:15:05.439" v="194" actId="1076"/>
          <ac:spMkLst>
            <pc:docMk/>
            <pc:sldMk cId="3175047991" sldId="258"/>
            <ac:spMk id="13" creationId="{C1E1BBE9-FDE6-70AD-F99C-DD7951C296E8}"/>
          </ac:spMkLst>
        </pc:spChg>
        <pc:spChg chg="add mod ord">
          <ac:chgData name="Technol.Corp 櫻庭竜太" userId="f291aa17-b8e0-4fe2-8f83-ae8a96cc9266" providerId="ADAL" clId="{42153BA6-0B5A-4EB3-BF5B-7428E2F3BF24}" dt="2025-08-25T06:48:34.538" v="11" actId="700"/>
          <ac:spMkLst>
            <pc:docMk/>
            <pc:sldMk cId="3175047991" sldId="258"/>
            <ac:spMk id="14" creationId="{8E178CAC-69C3-ABF5-7C3D-185113661055}"/>
          </ac:spMkLst>
        </pc:spChg>
        <pc:spChg chg="mod">
          <ac:chgData name="Technol.Corp 櫻庭竜太" userId="f291aa17-b8e0-4fe2-8f83-ae8a96cc9266" providerId="ADAL" clId="{42153BA6-0B5A-4EB3-BF5B-7428E2F3BF24}" dt="2025-08-25T07:09:19.336" v="110" actId="14100"/>
          <ac:spMkLst>
            <pc:docMk/>
            <pc:sldMk cId="3175047991" sldId="258"/>
            <ac:spMk id="15" creationId="{8A64A046-4BCD-82BE-5A0C-7F9BA36D296C}"/>
          </ac:spMkLst>
        </pc:spChg>
        <pc:spChg chg="mod">
          <ac:chgData name="Technol.Corp 櫻庭竜太" userId="f291aa17-b8e0-4fe2-8f83-ae8a96cc9266" providerId="ADAL" clId="{42153BA6-0B5A-4EB3-BF5B-7428E2F3BF24}" dt="2025-08-25T07:09:48.728" v="116" actId="14100"/>
          <ac:spMkLst>
            <pc:docMk/>
            <pc:sldMk cId="3175047991" sldId="258"/>
            <ac:spMk id="16" creationId="{A426BC33-3A16-5B1C-435D-7F75B67F4B16}"/>
          </ac:spMkLst>
        </pc:spChg>
        <pc:spChg chg="add mod">
          <ac:chgData name="Technol.Corp 櫻庭竜太" userId="f291aa17-b8e0-4fe2-8f83-ae8a96cc9266" providerId="ADAL" clId="{42153BA6-0B5A-4EB3-BF5B-7428E2F3BF24}" dt="2025-08-25T07:09:40.099" v="114" actId="1076"/>
          <ac:spMkLst>
            <pc:docMk/>
            <pc:sldMk cId="3175047991" sldId="258"/>
            <ac:spMk id="19" creationId="{B912E953-996D-A95D-51C5-CCF1CB4C57CB}"/>
          </ac:spMkLst>
        </pc:spChg>
        <pc:picChg chg="add mod ord">
          <ac:chgData name="Technol.Corp 櫻庭竜太" userId="f291aa17-b8e0-4fe2-8f83-ae8a96cc9266" providerId="ADAL" clId="{42153BA6-0B5A-4EB3-BF5B-7428E2F3BF24}" dt="2025-08-25T07:08:57.381" v="107" actId="1076"/>
          <ac:picMkLst>
            <pc:docMk/>
            <pc:sldMk cId="3175047991" sldId="258"/>
            <ac:picMk id="18" creationId="{C5FBAD12-75BE-E2EC-6424-846402B456E5}"/>
          </ac:picMkLst>
        </pc:picChg>
        <pc:picChg chg="add mod ord">
          <ac:chgData name="Technol.Corp 櫻庭竜太" userId="f291aa17-b8e0-4fe2-8f83-ae8a96cc9266" providerId="ADAL" clId="{42153BA6-0B5A-4EB3-BF5B-7428E2F3BF24}" dt="2025-09-01T08:15:05.439" v="194" actId="1076"/>
          <ac:picMkLst>
            <pc:docMk/>
            <pc:sldMk cId="3175047991" sldId="258"/>
            <ac:picMk id="21" creationId="{9EA4A92C-96A7-0210-31D6-CB83DF1D93FF}"/>
          </ac:picMkLst>
        </pc:picChg>
      </pc:sldChg>
      <pc:sldChg chg="addSp delSp modSp mod">
        <pc:chgData name="Technol.Corp 櫻庭竜太" userId="f291aa17-b8e0-4fe2-8f83-ae8a96cc9266" providerId="ADAL" clId="{42153BA6-0B5A-4EB3-BF5B-7428E2F3BF24}" dt="2025-09-01T08:20:42.251" v="341" actId="1076"/>
        <pc:sldMkLst>
          <pc:docMk/>
          <pc:sldMk cId="579924448" sldId="259"/>
        </pc:sldMkLst>
        <pc:spChg chg="mod ord">
          <ac:chgData name="Technol.Corp 櫻庭竜太" userId="f291aa17-b8e0-4fe2-8f83-ae8a96cc9266" providerId="ADAL" clId="{42153BA6-0B5A-4EB3-BF5B-7428E2F3BF24}" dt="2025-09-01T08:18:03.883" v="268" actId="20577"/>
          <ac:spMkLst>
            <pc:docMk/>
            <pc:sldMk cId="579924448" sldId="259"/>
            <ac:spMk id="3" creationId="{5BEE9175-DFFD-60C6-2C7D-7B4FC379E853}"/>
          </ac:spMkLst>
        </pc:spChg>
        <pc:spChg chg="mod">
          <ac:chgData name="Technol.Corp 櫻庭竜太" userId="f291aa17-b8e0-4fe2-8f83-ae8a96cc9266" providerId="ADAL" clId="{42153BA6-0B5A-4EB3-BF5B-7428E2F3BF24}" dt="2025-09-01T08:16:40.759" v="239"/>
          <ac:spMkLst>
            <pc:docMk/>
            <pc:sldMk cId="579924448" sldId="259"/>
            <ac:spMk id="6" creationId="{355B71D4-E916-ABB8-0575-C496A3BBEAC4}"/>
          </ac:spMkLst>
        </pc:spChg>
        <pc:spChg chg="mod">
          <ac:chgData name="Technol.Corp 櫻庭竜太" userId="f291aa17-b8e0-4fe2-8f83-ae8a96cc9266" providerId="ADAL" clId="{42153BA6-0B5A-4EB3-BF5B-7428E2F3BF24}" dt="2025-09-01T08:16:35.447" v="234" actId="1076"/>
          <ac:spMkLst>
            <pc:docMk/>
            <pc:sldMk cId="579924448" sldId="259"/>
            <ac:spMk id="9" creationId="{1C8FCFF5-F838-3141-AAB8-EE51BDFF75F9}"/>
          </ac:spMkLst>
        </pc:spChg>
        <pc:graphicFrameChg chg="add del mod modGraphic">
          <ac:chgData name="Technol.Corp 櫻庭竜太" userId="f291aa17-b8e0-4fe2-8f83-ae8a96cc9266" providerId="ADAL" clId="{42153BA6-0B5A-4EB3-BF5B-7428E2F3BF24}" dt="2025-09-01T08:20:42.251" v="341" actId="1076"/>
          <ac:graphicFrameMkLst>
            <pc:docMk/>
            <pc:sldMk cId="579924448" sldId="259"/>
            <ac:graphicFrameMk id="11" creationId="{7BDD5EA7-8244-9572-25FC-838EA092A543}"/>
          </ac:graphicFrameMkLst>
        </pc:graphicFrameChg>
        <pc:picChg chg="add mod ord">
          <ac:chgData name="Technol.Corp 櫻庭竜太" userId="f291aa17-b8e0-4fe2-8f83-ae8a96cc9266" providerId="ADAL" clId="{42153BA6-0B5A-4EB3-BF5B-7428E2F3BF24}" dt="2025-09-01T08:16:14.759" v="232" actId="1076"/>
          <ac:picMkLst>
            <pc:docMk/>
            <pc:sldMk cId="579924448" sldId="259"/>
            <ac:picMk id="8" creationId="{F7F8948C-0DC1-13A8-7E4F-9B42128F8EF4}"/>
          </ac:picMkLst>
        </pc:picChg>
        <pc:picChg chg="add del mod">
          <ac:chgData name="Technol.Corp 櫻庭竜太" userId="f291aa17-b8e0-4fe2-8f83-ae8a96cc9266" providerId="ADAL" clId="{42153BA6-0B5A-4EB3-BF5B-7428E2F3BF24}" dt="2025-09-01T08:18:24.060" v="271" actId="478"/>
          <ac:picMkLst>
            <pc:docMk/>
            <pc:sldMk cId="579924448" sldId="259"/>
            <ac:picMk id="10" creationId="{4F6DA229-4D6C-95EE-189B-4C644646781D}"/>
          </ac:picMkLst>
        </pc:picChg>
      </pc:sldChg>
      <pc:sldChg chg="modSp add mod">
        <pc:chgData name="Technol.Corp 櫻庭竜太" userId="f291aa17-b8e0-4fe2-8f83-ae8a96cc9266" providerId="ADAL" clId="{42153BA6-0B5A-4EB3-BF5B-7428E2F3BF24}" dt="2025-09-01T08:09:43.715" v="185"/>
        <pc:sldMkLst>
          <pc:docMk/>
          <pc:sldMk cId="3926705087" sldId="265"/>
        </pc:sldMkLst>
        <pc:spChg chg="mod">
          <ac:chgData name="Technol.Corp 櫻庭竜太" userId="f291aa17-b8e0-4fe2-8f83-ae8a96cc9266" providerId="ADAL" clId="{42153BA6-0B5A-4EB3-BF5B-7428E2F3BF24}" dt="2025-08-25T06:48:05.191" v="6"/>
          <ac:spMkLst>
            <pc:docMk/>
            <pc:sldMk cId="3926705087" sldId="265"/>
            <ac:spMk id="2" creationId="{B1D7678F-F2E1-95A5-D18C-96A6CB3CB745}"/>
          </ac:spMkLst>
        </pc:spChg>
        <pc:spChg chg="mod">
          <ac:chgData name="Technol.Corp 櫻庭竜太" userId="f291aa17-b8e0-4fe2-8f83-ae8a96cc9266" providerId="ADAL" clId="{42153BA6-0B5A-4EB3-BF5B-7428E2F3BF24}" dt="2025-09-01T08:09:43.715" v="185"/>
          <ac:spMkLst>
            <pc:docMk/>
            <pc:sldMk cId="3926705087" sldId="265"/>
            <ac:spMk id="7" creationId="{7E2EC0AD-06CB-0E04-A0EE-A63CEB0ED2F6}"/>
          </ac:spMkLst>
        </pc:spChg>
      </pc:sldChg>
    </pc:docChg>
  </pc:docChgLst>
  <pc:docChgLst>
    <pc:chgData name="Technol.Corp 櫻庭竜太" userId="f291aa17-b8e0-4fe2-8f83-ae8a96cc9266" providerId="ADAL" clId="{201772D9-DBB7-4B96-8747-324F55E72A64}"/>
    <pc:docChg chg="undo custSel addSld modSld sldOrd">
      <pc:chgData name="Technol.Corp 櫻庭竜太" userId="f291aa17-b8e0-4fe2-8f83-ae8a96cc9266" providerId="ADAL" clId="{201772D9-DBB7-4B96-8747-324F55E72A64}" dt="2025-09-02T00:33:23.336" v="1049" actId="14100"/>
      <pc:docMkLst>
        <pc:docMk/>
      </pc:docMkLst>
      <pc:sldChg chg="modSp mod">
        <pc:chgData name="Technol.Corp 櫻庭竜太" userId="f291aa17-b8e0-4fe2-8f83-ae8a96cc9266" providerId="ADAL" clId="{201772D9-DBB7-4B96-8747-324F55E72A64}" dt="2025-09-02T00:01:40.291" v="976"/>
        <pc:sldMkLst>
          <pc:docMk/>
          <pc:sldMk cId="726390762" sldId="256"/>
        </pc:sldMkLst>
        <pc:spChg chg="mod">
          <ac:chgData name="Technol.Corp 櫻庭竜太" userId="f291aa17-b8e0-4fe2-8f83-ae8a96cc9266" providerId="ADAL" clId="{201772D9-DBB7-4B96-8747-324F55E72A64}" dt="2025-09-02T00:01:40.291" v="976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201772D9-DBB7-4B96-8747-324F55E72A64}" dt="2025-09-01T23:54:35.205" v="951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201772D9-DBB7-4B96-8747-324F55E72A64}" dt="2025-09-01T23:54:35.205" v="951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201772D9-DBB7-4B96-8747-324F55E72A64}" dt="2025-09-01T23:24:39.533" v="660" actId="1076"/>
        <pc:sldMkLst>
          <pc:docMk/>
          <pc:sldMk cId="3175047991" sldId="258"/>
        </pc:sldMkLst>
        <pc:spChg chg="mod">
          <ac:chgData name="Technol.Corp 櫻庭竜太" userId="f291aa17-b8e0-4fe2-8f83-ae8a96cc9266" providerId="ADAL" clId="{201772D9-DBB7-4B96-8747-324F55E72A64}" dt="2025-09-01T09:08:31.908" v="162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201772D9-DBB7-4B96-8747-324F55E72A64}" dt="2025-09-01T09:10:47.432" v="166" actId="20577"/>
          <ac:spMkLst>
            <pc:docMk/>
            <pc:sldMk cId="3175047991" sldId="258"/>
            <ac:spMk id="6" creationId="{D4270624-54A2-0683-B8B4-16E10A6513C8}"/>
          </ac:spMkLst>
        </pc:spChg>
        <pc:spChg chg="add mod">
          <ac:chgData name="Technol.Corp 櫻庭竜太" userId="f291aa17-b8e0-4fe2-8f83-ae8a96cc9266" providerId="ADAL" clId="{201772D9-DBB7-4B96-8747-324F55E72A64}" dt="2025-09-01T23:24:39.533" v="660" actId="1076"/>
          <ac:spMkLst>
            <pc:docMk/>
            <pc:sldMk cId="3175047991" sldId="258"/>
            <ac:spMk id="8" creationId="{F8CE3D09-4EA0-E288-B37E-97E05FAB0C0E}"/>
          </ac:spMkLst>
        </pc:spChg>
        <pc:spChg chg="del">
          <ac:chgData name="Technol.Corp 櫻庭竜太" userId="f291aa17-b8e0-4fe2-8f83-ae8a96cc9266" providerId="ADAL" clId="{201772D9-DBB7-4B96-8747-324F55E72A64}" dt="2025-09-01T09:12:04.482" v="284" actId="478"/>
          <ac:spMkLst>
            <pc:docMk/>
            <pc:sldMk cId="3175047991" sldId="258"/>
            <ac:spMk id="12" creationId="{7096C766-DA2D-90D8-51DE-9BCC0AE72467}"/>
          </ac:spMkLst>
        </pc:spChg>
        <pc:spChg chg="del">
          <ac:chgData name="Technol.Corp 櫻庭竜太" userId="f291aa17-b8e0-4fe2-8f83-ae8a96cc9266" providerId="ADAL" clId="{201772D9-DBB7-4B96-8747-324F55E72A64}" dt="2025-09-01T09:12:08.550" v="285" actId="478"/>
          <ac:spMkLst>
            <pc:docMk/>
            <pc:sldMk cId="3175047991" sldId="258"/>
            <ac:spMk id="13" creationId="{C1E1BBE9-FDE6-70AD-F99C-DD7951C296E8}"/>
          </ac:spMkLst>
        </pc:spChg>
        <pc:spChg chg="mod">
          <ac:chgData name="Technol.Corp 櫻庭竜太" userId="f291aa17-b8e0-4fe2-8f83-ae8a96cc9266" providerId="ADAL" clId="{201772D9-DBB7-4B96-8747-324F55E72A64}" dt="2025-09-01T09:09:10.608" v="164" actId="1076"/>
          <ac:spMkLst>
            <pc:docMk/>
            <pc:sldMk cId="3175047991" sldId="258"/>
            <ac:spMk id="16" creationId="{A426BC33-3A16-5B1C-435D-7F75B67F4B16}"/>
          </ac:spMkLst>
        </pc:spChg>
        <pc:picChg chg="add mod">
          <ac:chgData name="Technol.Corp 櫻庭竜太" userId="f291aa17-b8e0-4fe2-8f83-ae8a96cc9266" providerId="ADAL" clId="{201772D9-DBB7-4B96-8747-324F55E72A64}" dt="2025-09-01T23:21:59.916" v="655" actId="14100"/>
          <ac:picMkLst>
            <pc:docMk/>
            <pc:sldMk cId="3175047991" sldId="258"/>
            <ac:picMk id="7" creationId="{43A585F7-F173-7AB2-5C62-B7FC4BAFAB83}"/>
          </ac:picMkLst>
        </pc:picChg>
        <pc:picChg chg="del">
          <ac:chgData name="Technol.Corp 櫻庭竜太" userId="f291aa17-b8e0-4fe2-8f83-ae8a96cc9266" providerId="ADAL" clId="{201772D9-DBB7-4B96-8747-324F55E72A64}" dt="2025-09-01T09:12:01.304" v="283" actId="478"/>
          <ac:picMkLst>
            <pc:docMk/>
            <pc:sldMk cId="3175047991" sldId="258"/>
            <ac:picMk id="21" creationId="{9EA4A92C-96A7-0210-31D6-CB83DF1D93FF}"/>
          </ac:picMkLst>
        </pc:picChg>
      </pc:sldChg>
      <pc:sldChg chg="addSp delSp modSp mod">
        <pc:chgData name="Technol.Corp 櫻庭竜太" userId="f291aa17-b8e0-4fe2-8f83-ae8a96cc9266" providerId="ADAL" clId="{201772D9-DBB7-4B96-8747-324F55E72A64}" dt="2025-09-01T23:26:41.873" v="699" actId="1076"/>
        <pc:sldMkLst>
          <pc:docMk/>
          <pc:sldMk cId="579924448" sldId="259"/>
        </pc:sldMkLst>
        <pc:spChg chg="mod">
          <ac:chgData name="Technol.Corp 櫻庭竜太" userId="f291aa17-b8e0-4fe2-8f83-ae8a96cc9266" providerId="ADAL" clId="{201772D9-DBB7-4B96-8747-324F55E72A64}" dt="2025-09-01T09:11:52.185" v="281" actId="20577"/>
          <ac:spMkLst>
            <pc:docMk/>
            <pc:sldMk cId="579924448" sldId="259"/>
            <ac:spMk id="3" creationId="{5BEE9175-DFFD-60C6-2C7D-7B4FC379E853}"/>
          </ac:spMkLst>
        </pc:spChg>
        <pc:spChg chg="mod">
          <ac:chgData name="Technol.Corp 櫻庭竜太" userId="f291aa17-b8e0-4fe2-8f83-ae8a96cc9266" providerId="ADAL" clId="{201772D9-DBB7-4B96-8747-324F55E72A64}" dt="2025-09-01T09:15:53.451" v="381" actId="20577"/>
          <ac:spMkLst>
            <pc:docMk/>
            <pc:sldMk cId="579924448" sldId="259"/>
            <ac:spMk id="6" creationId="{355B71D4-E916-ABB8-0575-C496A3BBEAC4}"/>
          </ac:spMkLst>
        </pc:spChg>
        <pc:spChg chg="del">
          <ac:chgData name="Technol.Corp 櫻庭竜太" userId="f291aa17-b8e0-4fe2-8f83-ae8a96cc9266" providerId="ADAL" clId="{201772D9-DBB7-4B96-8747-324F55E72A64}" dt="2025-09-01T09:15:58.760" v="383" actId="478"/>
          <ac:spMkLst>
            <pc:docMk/>
            <pc:sldMk cId="579924448" sldId="259"/>
            <ac:spMk id="9" creationId="{1C8FCFF5-F838-3141-AAB8-EE51BDFF75F9}"/>
          </ac:spMkLst>
        </pc:spChg>
        <pc:spChg chg="add mod">
          <ac:chgData name="Technol.Corp 櫻庭竜太" userId="f291aa17-b8e0-4fe2-8f83-ae8a96cc9266" providerId="ADAL" clId="{201772D9-DBB7-4B96-8747-324F55E72A64}" dt="2025-09-01T23:25:34.433" v="676" actId="14100"/>
          <ac:spMkLst>
            <pc:docMk/>
            <pc:sldMk cId="579924448" sldId="259"/>
            <ac:spMk id="9" creationId="{579E5358-5001-2D7E-A78C-EE5218993F67}"/>
          </ac:spMkLst>
        </pc:spChg>
        <pc:spChg chg="add mod">
          <ac:chgData name="Technol.Corp 櫻庭竜太" userId="f291aa17-b8e0-4fe2-8f83-ae8a96cc9266" providerId="ADAL" clId="{201772D9-DBB7-4B96-8747-324F55E72A64}" dt="2025-09-01T23:25:44.245" v="679" actId="14100"/>
          <ac:spMkLst>
            <pc:docMk/>
            <pc:sldMk cId="579924448" sldId="259"/>
            <ac:spMk id="10" creationId="{5976A9BD-9AB1-4F70-804D-9D6A111697DE}"/>
          </ac:spMkLst>
        </pc:spChg>
        <pc:spChg chg="add mod">
          <ac:chgData name="Technol.Corp 櫻庭竜太" userId="f291aa17-b8e0-4fe2-8f83-ae8a96cc9266" providerId="ADAL" clId="{201772D9-DBB7-4B96-8747-324F55E72A64}" dt="2025-09-01T23:26:41.873" v="699" actId="1076"/>
          <ac:spMkLst>
            <pc:docMk/>
            <pc:sldMk cId="579924448" sldId="259"/>
            <ac:spMk id="13" creationId="{336DD067-3F45-C891-3550-E6ECCDB9A886}"/>
          </ac:spMkLst>
        </pc:spChg>
        <pc:graphicFrameChg chg="del">
          <ac:chgData name="Technol.Corp 櫻庭竜太" userId="f291aa17-b8e0-4fe2-8f83-ae8a96cc9266" providerId="ADAL" clId="{201772D9-DBB7-4B96-8747-324F55E72A64}" dt="2025-09-01T09:11:57.674" v="282" actId="478"/>
          <ac:graphicFrameMkLst>
            <pc:docMk/>
            <pc:sldMk cId="579924448" sldId="259"/>
            <ac:graphicFrameMk id="11" creationId="{7BDD5EA7-8244-9572-25FC-838EA092A543}"/>
          </ac:graphicFrameMkLst>
        </pc:graphicFrameChg>
        <pc:picChg chg="add mod">
          <ac:chgData name="Technol.Corp 櫻庭竜太" userId="f291aa17-b8e0-4fe2-8f83-ae8a96cc9266" providerId="ADAL" clId="{201772D9-DBB7-4B96-8747-324F55E72A64}" dt="2025-09-01T23:25:44.509" v="680" actId="1076"/>
          <ac:picMkLst>
            <pc:docMk/>
            <pc:sldMk cId="579924448" sldId="259"/>
            <ac:picMk id="8" creationId="{4EBB0A15-40E7-1263-2992-CFD99C92B2C4}"/>
          </ac:picMkLst>
        </pc:picChg>
        <pc:picChg chg="del">
          <ac:chgData name="Technol.Corp 櫻庭竜太" userId="f291aa17-b8e0-4fe2-8f83-ae8a96cc9266" providerId="ADAL" clId="{201772D9-DBB7-4B96-8747-324F55E72A64}" dt="2025-09-01T09:15:57.689" v="382" actId="478"/>
          <ac:picMkLst>
            <pc:docMk/>
            <pc:sldMk cId="579924448" sldId="259"/>
            <ac:picMk id="8" creationId="{F7F8948C-0DC1-13A8-7E4F-9B42128F8EF4}"/>
          </ac:picMkLst>
        </pc:picChg>
        <pc:picChg chg="add mod">
          <ac:chgData name="Technol.Corp 櫻庭竜太" userId="f291aa17-b8e0-4fe2-8f83-ae8a96cc9266" providerId="ADAL" clId="{201772D9-DBB7-4B96-8747-324F55E72A64}" dt="2025-09-01T23:26:26.766" v="696" actId="1076"/>
          <ac:picMkLst>
            <pc:docMk/>
            <pc:sldMk cId="579924448" sldId="259"/>
            <ac:picMk id="12" creationId="{D81BA241-25CC-89E3-ED06-AB5EDC973E96}"/>
          </ac:picMkLst>
        </pc:picChg>
      </pc:sldChg>
      <pc:sldChg chg="modSp mod">
        <pc:chgData name="Technol.Corp 櫻庭竜太" userId="f291aa17-b8e0-4fe2-8f83-ae8a96cc9266" providerId="ADAL" clId="{201772D9-DBB7-4B96-8747-324F55E72A64}" dt="2025-09-01T09:08:39.930" v="163" actId="20577"/>
        <pc:sldMkLst>
          <pc:docMk/>
          <pc:sldMk cId="3926705087" sldId="265"/>
        </pc:sldMkLst>
        <pc:spChg chg="mod">
          <ac:chgData name="Technol.Corp 櫻庭竜太" userId="f291aa17-b8e0-4fe2-8f83-ae8a96cc9266" providerId="ADAL" clId="{201772D9-DBB7-4B96-8747-324F55E72A64}" dt="2025-09-01T09:02:12.936" v="65"/>
          <ac:spMkLst>
            <pc:docMk/>
            <pc:sldMk cId="3926705087" sldId="265"/>
            <ac:spMk id="2" creationId="{B1D7678F-F2E1-95A5-D18C-96A6CB3CB745}"/>
          </ac:spMkLst>
        </pc:spChg>
        <pc:spChg chg="mod">
          <ac:chgData name="Technol.Corp 櫻庭竜太" userId="f291aa17-b8e0-4fe2-8f83-ae8a96cc9266" providerId="ADAL" clId="{201772D9-DBB7-4B96-8747-324F55E72A64}" dt="2025-09-01T09:08:39.930" v="163" actId="20577"/>
          <ac:spMkLst>
            <pc:docMk/>
            <pc:sldMk cId="3926705087" sldId="265"/>
            <ac:spMk id="7" creationId="{7E2EC0AD-06CB-0E04-A0EE-A63CEB0ED2F6}"/>
          </ac:spMkLst>
        </pc:spChg>
      </pc:sldChg>
      <pc:sldChg chg="modSp add mod ord">
        <pc:chgData name="Technol.Corp 櫻庭竜太" userId="f291aa17-b8e0-4fe2-8f83-ae8a96cc9266" providerId="ADAL" clId="{201772D9-DBB7-4B96-8747-324F55E72A64}" dt="2025-09-01T09:17:58.926" v="444" actId="20577"/>
        <pc:sldMkLst>
          <pc:docMk/>
          <pc:sldMk cId="1016136463" sldId="266"/>
        </pc:sldMkLst>
        <pc:spChg chg="mod">
          <ac:chgData name="Technol.Corp 櫻庭竜太" userId="f291aa17-b8e0-4fe2-8f83-ae8a96cc9266" providerId="ADAL" clId="{201772D9-DBB7-4B96-8747-324F55E72A64}" dt="2025-09-01T09:16:16.237" v="402"/>
          <ac:spMkLst>
            <pc:docMk/>
            <pc:sldMk cId="1016136463" sldId="266"/>
            <ac:spMk id="2" creationId="{C019C8F3-7E21-85B4-3B16-C52154627390}"/>
          </ac:spMkLst>
        </pc:spChg>
        <pc:spChg chg="mod">
          <ac:chgData name="Technol.Corp 櫻庭竜太" userId="f291aa17-b8e0-4fe2-8f83-ae8a96cc9266" providerId="ADAL" clId="{201772D9-DBB7-4B96-8747-324F55E72A64}" dt="2025-09-01T09:17:58.926" v="444" actId="20577"/>
          <ac:spMkLst>
            <pc:docMk/>
            <pc:sldMk cId="1016136463" sldId="266"/>
            <ac:spMk id="7" creationId="{E33FCE0C-C4B5-049F-9AEE-65E04BFD82DA}"/>
          </ac:spMkLst>
        </pc:spChg>
      </pc:sldChg>
      <pc:sldChg chg="addSp modSp add mod ord">
        <pc:chgData name="Technol.Corp 櫻庭竜太" userId="f291aa17-b8e0-4fe2-8f83-ae8a96cc9266" providerId="ADAL" clId="{201772D9-DBB7-4B96-8747-324F55E72A64}" dt="2025-09-01T23:28:13.388" v="732" actId="14100"/>
        <pc:sldMkLst>
          <pc:docMk/>
          <pc:sldMk cId="1891733183" sldId="267"/>
        </pc:sldMkLst>
        <pc:spChg chg="mod">
          <ac:chgData name="Technol.Corp 櫻庭竜太" userId="f291aa17-b8e0-4fe2-8f83-ae8a96cc9266" providerId="ADAL" clId="{201772D9-DBB7-4B96-8747-324F55E72A64}" dt="2025-09-01T09:17:44.132" v="443"/>
          <ac:spMkLst>
            <pc:docMk/>
            <pc:sldMk cId="1891733183" sldId="267"/>
            <ac:spMk id="6" creationId="{C31688DE-8463-DFBB-A811-4524AF24A79D}"/>
          </ac:spMkLst>
        </pc:spChg>
        <pc:spChg chg="add mod">
          <ac:chgData name="Technol.Corp 櫻庭竜太" userId="f291aa17-b8e0-4fe2-8f83-ae8a96cc9266" providerId="ADAL" clId="{201772D9-DBB7-4B96-8747-324F55E72A64}" dt="2025-09-01T23:27:56.168" v="728" actId="14100"/>
          <ac:spMkLst>
            <pc:docMk/>
            <pc:sldMk cId="1891733183" sldId="267"/>
            <ac:spMk id="8" creationId="{20141EC2-FE2C-079E-3CF8-FDC04A9609BE}"/>
          </ac:spMkLst>
        </pc:spChg>
        <pc:spChg chg="add mod">
          <ac:chgData name="Technol.Corp 櫻庭竜太" userId="f291aa17-b8e0-4fe2-8f83-ae8a96cc9266" providerId="ADAL" clId="{201772D9-DBB7-4B96-8747-324F55E72A64}" dt="2025-09-01T23:28:13.388" v="732" actId="14100"/>
          <ac:spMkLst>
            <pc:docMk/>
            <pc:sldMk cId="1891733183" sldId="267"/>
            <ac:spMk id="9" creationId="{833E1E8E-93A4-0DAD-B98E-048A8B591C49}"/>
          </ac:spMkLst>
        </pc:spChg>
        <pc:picChg chg="add mod">
          <ac:chgData name="Technol.Corp 櫻庭竜太" userId="f291aa17-b8e0-4fe2-8f83-ae8a96cc9266" providerId="ADAL" clId="{201772D9-DBB7-4B96-8747-324F55E72A64}" dt="2025-09-01T23:27:38.284" v="724" actId="1076"/>
          <ac:picMkLst>
            <pc:docMk/>
            <pc:sldMk cId="1891733183" sldId="267"/>
            <ac:picMk id="7" creationId="{E579BFC7-6EFD-E461-25B2-74FE800EA047}"/>
          </ac:picMkLst>
        </pc:picChg>
      </pc:sldChg>
      <pc:sldChg chg="addSp modSp new mod">
        <pc:chgData name="Technol.Corp 櫻庭竜太" userId="f291aa17-b8e0-4fe2-8f83-ae8a96cc9266" providerId="ADAL" clId="{201772D9-DBB7-4B96-8747-324F55E72A64}" dt="2025-09-01T23:29:25.521" v="756" actId="14100"/>
        <pc:sldMkLst>
          <pc:docMk/>
          <pc:sldMk cId="673735091" sldId="268"/>
        </pc:sldMkLst>
        <pc:spChg chg="mod">
          <ac:chgData name="Technol.Corp 櫻庭竜太" userId="f291aa17-b8e0-4fe2-8f83-ae8a96cc9266" providerId="ADAL" clId="{201772D9-DBB7-4B96-8747-324F55E72A64}" dt="2025-09-01T09:22:12.802" v="453" actId="20577"/>
          <ac:spMkLst>
            <pc:docMk/>
            <pc:sldMk cId="673735091" sldId="268"/>
            <ac:spMk id="3" creationId="{110FE352-85EE-9388-7514-3A854660F99D}"/>
          </ac:spMkLst>
        </pc:spChg>
        <pc:spChg chg="add mod">
          <ac:chgData name="Technol.Corp 櫻庭竜太" userId="f291aa17-b8e0-4fe2-8f83-ae8a96cc9266" providerId="ADAL" clId="{201772D9-DBB7-4B96-8747-324F55E72A64}" dt="2025-09-01T23:29:25.521" v="756" actId="14100"/>
          <ac:spMkLst>
            <pc:docMk/>
            <pc:sldMk cId="673735091" sldId="268"/>
            <ac:spMk id="9" creationId="{2F48B9B1-59A3-63BA-7D73-FB50DFCA61AD}"/>
          </ac:spMkLst>
        </pc:spChg>
        <pc:picChg chg="add mod">
          <ac:chgData name="Technol.Corp 櫻庭竜太" userId="f291aa17-b8e0-4fe2-8f83-ae8a96cc9266" providerId="ADAL" clId="{201772D9-DBB7-4B96-8747-324F55E72A64}" dt="2025-09-01T23:29:02.840" v="750" actId="1076"/>
          <ac:picMkLst>
            <pc:docMk/>
            <pc:sldMk cId="673735091" sldId="268"/>
            <ac:picMk id="8" creationId="{E66E5663-656B-BAB7-DA3B-EAA9DB98CCC0}"/>
          </ac:picMkLst>
        </pc:picChg>
      </pc:sldChg>
      <pc:sldChg chg="modSp add mod ord">
        <pc:chgData name="Technol.Corp 櫻庭竜太" userId="f291aa17-b8e0-4fe2-8f83-ae8a96cc9266" providerId="ADAL" clId="{201772D9-DBB7-4B96-8747-324F55E72A64}" dt="2025-09-02T00:33:23.336" v="1049" actId="14100"/>
        <pc:sldMkLst>
          <pc:docMk/>
          <pc:sldMk cId="1243366984" sldId="269"/>
        </pc:sldMkLst>
        <pc:spChg chg="mod">
          <ac:chgData name="Technol.Corp 櫻庭竜太" userId="f291aa17-b8e0-4fe2-8f83-ae8a96cc9266" providerId="ADAL" clId="{201772D9-DBB7-4B96-8747-324F55E72A64}" dt="2025-09-01T09:23:04.954" v="490"/>
          <ac:spMkLst>
            <pc:docMk/>
            <pc:sldMk cId="1243366984" sldId="269"/>
            <ac:spMk id="2" creationId="{1527D523-0760-4A9E-657E-3498839DBA64}"/>
          </ac:spMkLst>
        </pc:spChg>
        <pc:spChg chg="mod">
          <ac:chgData name="Technol.Corp 櫻庭竜太" userId="f291aa17-b8e0-4fe2-8f83-ae8a96cc9266" providerId="ADAL" clId="{201772D9-DBB7-4B96-8747-324F55E72A64}" dt="2025-09-02T00:33:23.336" v="1049" actId="14100"/>
          <ac:spMkLst>
            <pc:docMk/>
            <pc:sldMk cId="1243366984" sldId="269"/>
            <ac:spMk id="7" creationId="{8957CD20-0707-72E4-8144-760EA9E1BF66}"/>
          </ac:spMkLst>
        </pc:spChg>
      </pc:sldChg>
      <pc:sldChg chg="addSp modSp add mod ord">
        <pc:chgData name="Technol.Corp 櫻庭竜太" userId="f291aa17-b8e0-4fe2-8f83-ae8a96cc9266" providerId="ADAL" clId="{201772D9-DBB7-4B96-8747-324F55E72A64}" dt="2025-09-01T23:31:57.540" v="762" actId="14100"/>
        <pc:sldMkLst>
          <pc:docMk/>
          <pc:sldMk cId="984621922" sldId="270"/>
        </pc:sldMkLst>
        <pc:spChg chg="mod">
          <ac:chgData name="Technol.Corp 櫻庭竜太" userId="f291aa17-b8e0-4fe2-8f83-ae8a96cc9266" providerId="ADAL" clId="{201772D9-DBB7-4B96-8747-324F55E72A64}" dt="2025-09-01T09:26:11.309" v="494"/>
          <ac:spMkLst>
            <pc:docMk/>
            <pc:sldMk cId="984621922" sldId="270"/>
            <ac:spMk id="6" creationId="{958EF821-38EA-79F1-B337-F13E7DB67F1F}"/>
          </ac:spMkLst>
        </pc:spChg>
        <pc:spChg chg="add mod">
          <ac:chgData name="Technol.Corp 櫻庭竜太" userId="f291aa17-b8e0-4fe2-8f83-ae8a96cc9266" providerId="ADAL" clId="{201772D9-DBB7-4B96-8747-324F55E72A64}" dt="2025-09-01T23:31:57.540" v="762" actId="14100"/>
          <ac:spMkLst>
            <pc:docMk/>
            <pc:sldMk cId="984621922" sldId="270"/>
            <ac:spMk id="7" creationId="{38B336C4-C563-9299-321B-788FF101EE04}"/>
          </ac:spMkLst>
        </pc:spChg>
        <pc:picChg chg="add mod">
          <ac:chgData name="Technol.Corp 櫻庭竜太" userId="f291aa17-b8e0-4fe2-8f83-ae8a96cc9266" providerId="ADAL" clId="{201772D9-DBB7-4B96-8747-324F55E72A64}" dt="2025-09-01T23:31:46.397" v="759" actId="1076"/>
          <ac:picMkLst>
            <pc:docMk/>
            <pc:sldMk cId="984621922" sldId="270"/>
            <ac:picMk id="2" creationId="{10FA3FC0-5D15-2C4E-66C8-F44A4E226EBC}"/>
          </ac:picMkLst>
        </pc:picChg>
      </pc:sldChg>
      <pc:sldChg chg="addSp modSp new mod">
        <pc:chgData name="Technol.Corp 櫻庭竜太" userId="f291aa17-b8e0-4fe2-8f83-ae8a96cc9266" providerId="ADAL" clId="{201772D9-DBB7-4B96-8747-324F55E72A64}" dt="2025-09-01T23:51:39.839" v="901" actId="14100"/>
        <pc:sldMkLst>
          <pc:docMk/>
          <pc:sldMk cId="2516606834" sldId="271"/>
        </pc:sldMkLst>
        <pc:spChg chg="mod">
          <ac:chgData name="Technol.Corp 櫻庭竜太" userId="f291aa17-b8e0-4fe2-8f83-ae8a96cc9266" providerId="ADAL" clId="{201772D9-DBB7-4B96-8747-324F55E72A64}" dt="2025-09-01T23:49:00.626" v="880" actId="20577"/>
          <ac:spMkLst>
            <pc:docMk/>
            <pc:sldMk cId="2516606834" sldId="271"/>
            <ac:spMk id="3" creationId="{BD90A380-2910-59E0-5534-DADBDC513BDA}"/>
          </ac:spMkLst>
        </pc:spChg>
        <pc:spChg chg="mod">
          <ac:chgData name="Technol.Corp 櫻庭竜太" userId="f291aa17-b8e0-4fe2-8f83-ae8a96cc9266" providerId="ADAL" clId="{201772D9-DBB7-4B96-8747-324F55E72A64}" dt="2025-09-01T09:28:57.867" v="636" actId="20577"/>
          <ac:spMkLst>
            <pc:docMk/>
            <pc:sldMk cId="2516606834" sldId="271"/>
            <ac:spMk id="6" creationId="{E69F3961-BAB1-27BC-725D-B5BEFDAE3125}"/>
          </ac:spMkLst>
        </pc:spChg>
        <pc:spChg chg="add mod">
          <ac:chgData name="Technol.Corp 櫻庭竜太" userId="f291aa17-b8e0-4fe2-8f83-ae8a96cc9266" providerId="ADAL" clId="{201772D9-DBB7-4B96-8747-324F55E72A64}" dt="2025-09-01T23:50:05.959" v="889" actId="14100"/>
          <ac:spMkLst>
            <pc:docMk/>
            <pc:sldMk cId="2516606834" sldId="271"/>
            <ac:spMk id="11" creationId="{6783E784-8B15-CBCA-45B1-4CA663EB7E9E}"/>
          </ac:spMkLst>
        </pc:spChg>
        <pc:spChg chg="add mod">
          <ac:chgData name="Technol.Corp 櫻庭竜太" userId="f291aa17-b8e0-4fe2-8f83-ae8a96cc9266" providerId="ADAL" clId="{201772D9-DBB7-4B96-8747-324F55E72A64}" dt="2025-09-01T23:49:52.705" v="888" actId="14100"/>
          <ac:spMkLst>
            <pc:docMk/>
            <pc:sldMk cId="2516606834" sldId="271"/>
            <ac:spMk id="12" creationId="{B667BB4D-CA98-70D1-9609-FB31CACC4808}"/>
          </ac:spMkLst>
        </pc:spChg>
        <pc:spChg chg="add mod">
          <ac:chgData name="Technol.Corp 櫻庭竜太" userId="f291aa17-b8e0-4fe2-8f83-ae8a96cc9266" providerId="ADAL" clId="{201772D9-DBB7-4B96-8747-324F55E72A64}" dt="2025-09-01T23:51:39.839" v="901" actId="14100"/>
          <ac:spMkLst>
            <pc:docMk/>
            <pc:sldMk cId="2516606834" sldId="271"/>
            <ac:spMk id="15" creationId="{44FDB1B2-62C9-8874-F25D-F32E9E2AAB3C}"/>
          </ac:spMkLst>
        </pc:spChg>
        <pc:picChg chg="add mod modCrop">
          <ac:chgData name="Technol.Corp 櫻庭竜太" userId="f291aa17-b8e0-4fe2-8f83-ae8a96cc9266" providerId="ADAL" clId="{201772D9-DBB7-4B96-8747-324F55E72A64}" dt="2025-09-01T23:48:56.825" v="879" actId="1076"/>
          <ac:picMkLst>
            <pc:docMk/>
            <pc:sldMk cId="2516606834" sldId="271"/>
            <ac:picMk id="8" creationId="{59801250-BC80-5DF2-5866-CD578515D367}"/>
          </ac:picMkLst>
        </pc:picChg>
        <pc:picChg chg="add mod">
          <ac:chgData name="Technol.Corp 櫻庭竜太" userId="f291aa17-b8e0-4fe2-8f83-ae8a96cc9266" providerId="ADAL" clId="{201772D9-DBB7-4B96-8747-324F55E72A64}" dt="2025-09-01T23:49:06.024" v="881" actId="1076"/>
          <ac:picMkLst>
            <pc:docMk/>
            <pc:sldMk cId="2516606834" sldId="271"/>
            <ac:picMk id="10" creationId="{569BD6C1-BFAE-ADE5-3D6D-D3B37DAFE86A}"/>
          </ac:picMkLst>
        </pc:picChg>
        <pc:picChg chg="add mod">
          <ac:chgData name="Technol.Corp 櫻庭竜太" userId="f291aa17-b8e0-4fe2-8f83-ae8a96cc9266" providerId="ADAL" clId="{201772D9-DBB7-4B96-8747-324F55E72A64}" dt="2025-09-01T23:51:21.381" v="897" actId="1076"/>
          <ac:picMkLst>
            <pc:docMk/>
            <pc:sldMk cId="2516606834" sldId="271"/>
            <ac:picMk id="14" creationId="{27BAD4F9-61C1-DD82-2381-6AC867782897}"/>
          </ac:picMkLst>
        </pc:picChg>
      </pc:sldChg>
      <pc:sldChg chg="addSp modSp new mod">
        <pc:chgData name="Technol.Corp 櫻庭竜太" userId="f291aa17-b8e0-4fe2-8f83-ae8a96cc9266" providerId="ADAL" clId="{201772D9-DBB7-4B96-8747-324F55E72A64}" dt="2025-09-01T23:53:55.206" v="948" actId="14100"/>
        <pc:sldMkLst>
          <pc:docMk/>
          <pc:sldMk cId="2076095377" sldId="272"/>
        </pc:sldMkLst>
        <pc:spChg chg="mod">
          <ac:chgData name="Technol.Corp 櫻庭竜太" userId="f291aa17-b8e0-4fe2-8f83-ae8a96cc9266" providerId="ADAL" clId="{201772D9-DBB7-4B96-8747-324F55E72A64}" dt="2025-09-01T23:52:35.599" v="934"/>
          <ac:spMkLst>
            <pc:docMk/>
            <pc:sldMk cId="2076095377" sldId="272"/>
            <ac:spMk id="3" creationId="{824DFA60-C985-907D-0F2E-D59A25B126BA}"/>
          </ac:spMkLst>
        </pc:spChg>
        <pc:spChg chg="add mod">
          <ac:chgData name="Technol.Corp 櫻庭竜太" userId="f291aa17-b8e0-4fe2-8f83-ae8a96cc9266" providerId="ADAL" clId="{201772D9-DBB7-4B96-8747-324F55E72A64}" dt="2025-09-01T23:53:55.206" v="948" actId="14100"/>
          <ac:spMkLst>
            <pc:docMk/>
            <pc:sldMk cId="2076095377" sldId="272"/>
            <ac:spMk id="9" creationId="{344BA0E6-D836-EBDB-009D-38813C30C4E0}"/>
          </ac:spMkLst>
        </pc:spChg>
        <pc:picChg chg="add mod">
          <ac:chgData name="Technol.Corp 櫻庭竜太" userId="f291aa17-b8e0-4fe2-8f83-ae8a96cc9266" providerId="ADAL" clId="{201772D9-DBB7-4B96-8747-324F55E72A64}" dt="2025-09-01T23:53:36.680" v="944" actId="1076"/>
          <ac:picMkLst>
            <pc:docMk/>
            <pc:sldMk cId="2076095377" sldId="272"/>
            <ac:picMk id="8" creationId="{AD536A8F-EEC5-FD12-C586-29D00D014D8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E21FA0A-749F-4497-A0E5-1BE7AB2A01D5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3ED2C32-0824-4AAC-9BAD-24D13306C54E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922-C652-4ED7-BC58-EF71772A8ABF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C2B05E-D95F-49DD-ABC2-D15CA367BA1B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ED4D2-FC15-439D-9765-336CCB107F41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0D593-4FE6-4EEA-8648-D5761474EA88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624DA20-9F81-4939-985B-3A44C3337A6E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ECB337D-6F60-4D5E-A046-BBEF806ABEFB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6C249C9-A035-4222-923B-6A6D5C14BDF9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8302-A0FE-4BE2-910D-6F116FFA46B0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89BC6F1-8FFA-4204-86E6-32F3CAC7354B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Relationship Id="rId4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メールサーバ登録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0169E-4E4D-DC4A-FC24-8DDE83F46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1E78468B-1EEE-EA2F-8C52-610F046701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800308"/>
            <a:ext cx="3600000" cy="213851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タイトル 13">
            <a:extLst>
              <a:ext uri="{FF2B5EF4-FFF2-40B4-BE49-F238E27FC236}">
                <a16:creationId xmlns:a16="http://schemas.microsoft.com/office/drawing/2014/main" id="{87EBFE8B-F7C1-DF23-EFB7-7B5E51633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DB20E0-F1D9-E2D3-8566-CB6D0B4389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</a:t>
            </a:r>
            <a:r>
              <a:rPr kumimoji="1" lang="ja-JP" altLang="en-US"/>
              <a:t>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し、「</a:t>
            </a:r>
            <a:r>
              <a:rPr lang="ja-JP" altLang="en-US"/>
              <a:t>セキュリティ」のタブから「メールサーバ登録」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FBCFD56-8F97-9343-7BC5-F35F2B83796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C004F82-59E9-8196-D8CD-57C2E8C28C7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958EF821-38EA-79F1-B337-F13E7DB67F1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④</a:t>
            </a:r>
            <a:r>
              <a:rPr kumimoji="1" lang="ja-JP" altLang="en-US"/>
              <a:t>　</a:t>
            </a:r>
            <a:r>
              <a:rPr lang="ja-JP" altLang="en-US"/>
              <a:t> 「ファイルの選択」をクリックします</a:t>
            </a:r>
            <a:endParaRPr kumimoji="1" lang="en-US" altLang="ja-JP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CDEE94A-C710-3BC0-BF60-C81ACF227D56}"/>
              </a:ext>
            </a:extLst>
          </p:cNvPr>
          <p:cNvSpPr/>
          <p:nvPr/>
        </p:nvSpPr>
        <p:spPr>
          <a:xfrm>
            <a:off x="4591050" y="1847850"/>
            <a:ext cx="501650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B733E58-3E38-813A-1DE3-5AE331AE1423}"/>
              </a:ext>
            </a:extLst>
          </p:cNvPr>
          <p:cNvSpPr/>
          <p:nvPr/>
        </p:nvSpPr>
        <p:spPr>
          <a:xfrm>
            <a:off x="1543894" y="3209923"/>
            <a:ext cx="662781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AF9D66D-06C5-A9CC-4BBC-0C181F30BF8D}"/>
              </a:ext>
            </a:extLst>
          </p:cNvPr>
          <p:cNvSpPr/>
          <p:nvPr/>
        </p:nvSpPr>
        <p:spPr>
          <a:xfrm>
            <a:off x="1904207" y="2178822"/>
            <a:ext cx="393700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10FA3FC0-5D15-2C4E-66C8-F44A4E226E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8792" y="1353351"/>
            <a:ext cx="3600000" cy="259459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8B336C4-C563-9299-321B-788FF101EE04}"/>
              </a:ext>
            </a:extLst>
          </p:cNvPr>
          <p:cNvSpPr/>
          <p:nvPr/>
        </p:nvSpPr>
        <p:spPr>
          <a:xfrm>
            <a:off x="7259708" y="1928813"/>
            <a:ext cx="455542" cy="11906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4621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C36460-322A-BE29-8AC6-9E3EEC658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90A380-2910-59E0-5534-DADBDC513B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メールサーバ設定ファイルを選択し、「開く」をクリック</a:t>
            </a:r>
            <a:br>
              <a:rPr kumimoji="1" lang="en-US" altLang="ja-JP"/>
            </a:br>
            <a:r>
              <a:rPr kumimoji="1" lang="ja-JP" altLang="en-US"/>
              <a:t>　　します</a:t>
            </a: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r>
              <a:rPr kumimoji="1" lang="en-US" altLang="ja-JP"/>
              <a:t>※</a:t>
            </a:r>
            <a:r>
              <a:rPr kumimoji="1" lang="ja-JP" altLang="en-US"/>
              <a:t>メールサーバ設定ファイルのサンプル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16AFA40-BF28-18AF-6332-1370F5662AF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74958F1-BDE1-3EDB-EA92-18C2476A7AC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E69F3961-BAB1-27BC-725D-B5BEFDAE312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⑥　メールサーバ</a:t>
            </a:r>
            <a:r>
              <a:rPr lang="ja-JP" altLang="en-US"/>
              <a:t>を置き換える場合は「アップロード（置換）」、</a:t>
            </a:r>
            <a:br>
              <a:rPr lang="en-US" altLang="ja-JP"/>
            </a:br>
            <a:r>
              <a:rPr lang="ja-JP" altLang="en-US"/>
              <a:t>　　追加する場合は「アップロード（追加）」をクリックします</a:t>
            </a:r>
            <a:endParaRPr kumimoji="1" lang="ja-JP" altLang="en-US"/>
          </a:p>
        </p:txBody>
      </p:sp>
      <p:pic>
        <p:nvPicPr>
          <p:cNvPr id="8" name="図 7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59801250-BC80-5DF2-5866-CD578515D36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496" t="5968" r="11112"/>
          <a:stretch>
            <a:fillRect/>
          </a:stretch>
        </p:blipFill>
        <p:spPr>
          <a:xfrm>
            <a:off x="1538596" y="1645147"/>
            <a:ext cx="3600000" cy="274353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569BD6C1-BFAE-ADE5-3D6D-D3B37DAFE8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8596" y="4977854"/>
            <a:ext cx="2880000" cy="100949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783E784-8B15-CBCA-45B1-4CA663EB7E9E}"/>
              </a:ext>
            </a:extLst>
          </p:cNvPr>
          <p:cNvSpPr/>
          <p:nvPr/>
        </p:nvSpPr>
        <p:spPr>
          <a:xfrm>
            <a:off x="1727994" y="2435997"/>
            <a:ext cx="742155" cy="12305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667BB4D-CA98-70D1-9609-FB31CACC4808}"/>
              </a:ext>
            </a:extLst>
          </p:cNvPr>
          <p:cNvSpPr/>
          <p:nvPr/>
        </p:nvSpPr>
        <p:spPr>
          <a:xfrm>
            <a:off x="4652963" y="4195763"/>
            <a:ext cx="442912" cy="12620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27BAD4F9-61C1-DD82-2381-6AC8677828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0754" y="1645147"/>
            <a:ext cx="3600001" cy="256944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4FDB1B2-62C9-8874-F25D-F32E9E2AAB3C}"/>
              </a:ext>
            </a:extLst>
          </p:cNvPr>
          <p:cNvSpPr/>
          <p:nvPr/>
        </p:nvSpPr>
        <p:spPr>
          <a:xfrm>
            <a:off x="9037550" y="2195512"/>
            <a:ext cx="1300250" cy="19208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606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1D6696-898F-D283-C96E-6A7B787C5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4DFA60-C985-907D-0F2E-D59A25B126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⑦　</a:t>
            </a:r>
            <a:r>
              <a:rPr lang="ja-JP" altLang="en-US"/>
              <a:t>下記のようにメールサーバ登録が変更されていれば設定</a:t>
            </a:r>
            <a:br>
              <a:rPr lang="en-US" altLang="ja-JP"/>
            </a:br>
            <a:r>
              <a:rPr lang="ja-JP" altLang="en-US"/>
              <a:t>　　完了です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1C813AD-E98E-F276-1C52-EB180A29D61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C8063EF-9837-F057-8879-7839DA53102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5BCB0E77-8398-6097-E47A-E956EF395AC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8" name="図 7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AD536A8F-EEC5-FD12-C586-29D00D014D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565840"/>
            <a:ext cx="3600000" cy="258331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44BA0E6-D836-EBDB-009D-38813C30C4E0}"/>
              </a:ext>
            </a:extLst>
          </p:cNvPr>
          <p:cNvSpPr/>
          <p:nvPr/>
        </p:nvSpPr>
        <p:spPr>
          <a:xfrm>
            <a:off x="2181402" y="2794392"/>
            <a:ext cx="2314398" cy="46950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095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メールサーバ登録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メールサーバ削除</a:t>
            </a:r>
            <a:endParaRPr lang="en-US" altLang="ja-JP"/>
          </a:p>
          <a:p>
            <a:r>
              <a:rPr lang="en-US" altLang="ja-JP"/>
              <a:t>3.</a:t>
            </a:r>
            <a:r>
              <a:rPr lang="ja-JP" altLang="en-US"/>
              <a:t>　</a:t>
            </a:r>
            <a:r>
              <a:rPr lang="ja-JP" altLang="en-US"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メールサーバ一括登録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7F2A55F-468D-382C-2115-E5F482F3AE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D7678F-F2E1-95A5-D18C-96A6CB3CB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1. </a:t>
            </a:r>
            <a:r>
              <a:rPr lang="ja-JP" altLang="en-US"/>
              <a:t>メールサーバ登録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0AFAA5-9E84-8660-DB00-856B970C95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ログイン選択画面で「クラウドログイン」をクリックします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D44A521-02A2-79F2-EABB-4C1712594B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7BAF1543-E6B5-9BE3-EC65-6E010F5DA48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kumimoji="1" lang="en-US" altLang="ja-JP"/>
              <a:t>MRB</a:t>
            </a:r>
            <a:r>
              <a:rPr kumimoji="1" lang="ja-JP" altLang="en-US"/>
              <a:t>番号（機器コード）、</a:t>
            </a:r>
            <a:r>
              <a:rPr lang="ja-JP" altLang="en-US"/>
              <a:t>管理者ユーザ、パスワードを</a:t>
            </a:r>
            <a:br>
              <a:rPr lang="en-US" altLang="ja-JP"/>
            </a:br>
            <a:r>
              <a:rPr lang="ja-JP" altLang="en-US"/>
              <a:t>　　入力し、「ログイン」をクリックします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E2EC0AD-06CB-0E04-A0EE-A63CEB0ED2F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864265"/>
          </a:xfrm>
        </p:spPr>
        <p:txBody>
          <a:bodyPr>
            <a:normAutofit/>
          </a:bodyPr>
          <a:lstStyle/>
          <a:p>
            <a:r>
              <a:rPr lang="ja-JP" altLang="en-US" b="1"/>
              <a:t>メールサーバ</a:t>
            </a:r>
            <a:r>
              <a:rPr lang="ja-JP" altLang="en-US"/>
              <a:t>を登録することで</a:t>
            </a:r>
            <a:r>
              <a:rPr lang="en-US" altLang="ja-JP"/>
              <a:t>MRB</a:t>
            </a:r>
            <a:r>
              <a:rPr lang="ja-JP" altLang="en-US"/>
              <a:t>のセキュリティ判定からホワイトリスト判定され、</a:t>
            </a:r>
            <a:br>
              <a:rPr lang="en-US" altLang="ja-JP"/>
            </a:br>
            <a:r>
              <a:rPr lang="ja-JP" altLang="en-US"/>
              <a:t>予期しないブロックによりメールが受信できない等の事象を解消することができます</a:t>
            </a:r>
            <a:br>
              <a:rPr lang="en-US" altLang="ja-JP"/>
            </a:br>
            <a:r>
              <a:rPr lang="ja-JP" altLang="en-US"/>
              <a:t>メールサーバ登録の手順について説明します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F504677-3785-BC4D-123E-294ECE24A2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" name="図 9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969A715F-AD0A-5D6E-A83E-E8983696E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201" y="2079902"/>
            <a:ext cx="3600000" cy="26981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F47A6A8-FC8E-45B1-CEA4-AB7FAA359E46}"/>
              </a:ext>
            </a:extLst>
          </p:cNvPr>
          <p:cNvSpPr/>
          <p:nvPr/>
        </p:nvSpPr>
        <p:spPr>
          <a:xfrm>
            <a:off x="3499162" y="3352800"/>
            <a:ext cx="1249507" cy="3600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" name="図 19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E096379C-F88E-9E52-1D5A-1AED6E4B7F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40746"/>
            <a:ext cx="3600000" cy="29167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6010DA3-1180-78F9-687A-D48A1B2ED695}"/>
              </a:ext>
            </a:extLst>
          </p:cNvPr>
          <p:cNvSpPr/>
          <p:nvPr/>
        </p:nvSpPr>
        <p:spPr>
          <a:xfrm>
            <a:off x="7421981" y="3211930"/>
            <a:ext cx="1982369" cy="69261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46D6A75-0EAA-28D5-E2C5-B3FCDF0182F8}"/>
              </a:ext>
            </a:extLst>
          </p:cNvPr>
          <p:cNvSpPr/>
          <p:nvPr/>
        </p:nvSpPr>
        <p:spPr>
          <a:xfrm>
            <a:off x="9512300" y="4311894"/>
            <a:ext cx="715660" cy="13945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705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C5FBAD12-75BE-E2EC-6424-846402B456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800308"/>
            <a:ext cx="3600000" cy="213851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タイトル 13">
            <a:extLst>
              <a:ext uri="{FF2B5EF4-FFF2-40B4-BE49-F238E27FC236}">
                <a16:creationId xmlns:a16="http://schemas.microsoft.com/office/drawing/2014/main" id="{8E178CAC-69C3-ABF5-7C3D-185113661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</a:t>
            </a:r>
            <a:r>
              <a:rPr kumimoji="1" lang="ja-JP" altLang="en-US"/>
              <a:t>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し、「</a:t>
            </a:r>
            <a:r>
              <a:rPr lang="ja-JP" altLang="en-US"/>
              <a:t>セキュリティ」のタブから「メールサーバ登録」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C615D8D-F073-391F-DE3A-412124FF59A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④</a:t>
            </a:r>
            <a:r>
              <a:rPr kumimoji="1" lang="ja-JP" altLang="en-US"/>
              <a:t>　</a:t>
            </a:r>
            <a:r>
              <a:rPr lang="ja-JP" altLang="en-US"/>
              <a:t>「追加」をクリックします</a:t>
            </a:r>
            <a:endParaRPr kumimoji="1" lang="en-US" altLang="ja-JP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A64A046-4BCD-82BE-5A0C-7F9BA36D296C}"/>
              </a:ext>
            </a:extLst>
          </p:cNvPr>
          <p:cNvSpPr/>
          <p:nvPr/>
        </p:nvSpPr>
        <p:spPr>
          <a:xfrm>
            <a:off x="4591050" y="1847850"/>
            <a:ext cx="501650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426BC33-3A16-5B1C-435D-7F75B67F4B16}"/>
              </a:ext>
            </a:extLst>
          </p:cNvPr>
          <p:cNvSpPr/>
          <p:nvPr/>
        </p:nvSpPr>
        <p:spPr>
          <a:xfrm>
            <a:off x="1543894" y="3209923"/>
            <a:ext cx="662781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912E953-996D-A95D-51C5-CCF1CB4C57CB}"/>
              </a:ext>
            </a:extLst>
          </p:cNvPr>
          <p:cNvSpPr/>
          <p:nvPr/>
        </p:nvSpPr>
        <p:spPr>
          <a:xfrm>
            <a:off x="1904207" y="2178822"/>
            <a:ext cx="393700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43A585F7-F173-7AB2-5C62-B7FC4BAFAB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8792" y="1353351"/>
            <a:ext cx="3600000" cy="259459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8CE3D09-4EA0-E288-B37E-97E05FAB0C0E}"/>
              </a:ext>
            </a:extLst>
          </p:cNvPr>
          <p:cNvSpPr/>
          <p:nvPr/>
        </p:nvSpPr>
        <p:spPr>
          <a:xfrm>
            <a:off x="8188395" y="2353619"/>
            <a:ext cx="326954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EE9175-DFFD-60C6-2C7D-7B4FC379E8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</a:t>
            </a:r>
            <a:r>
              <a:rPr lang="ja-JP" altLang="en-US"/>
              <a:t>メールサーバの</a:t>
            </a:r>
            <a:r>
              <a:rPr lang="en-US" altLang="ja-JP"/>
              <a:t>IP</a:t>
            </a:r>
            <a:r>
              <a:rPr lang="ja-JP" altLang="en-US"/>
              <a:t>アドレスを入力し、「追加」を</a:t>
            </a:r>
            <a:br>
              <a:rPr lang="en-US" altLang="ja-JP"/>
            </a:br>
            <a:r>
              <a:rPr lang="ja-JP" altLang="en-US"/>
              <a:t>　　クリックします</a:t>
            </a:r>
            <a:endParaRPr lang="en-US" altLang="ja-JP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1EC917B-A87C-400B-6CD2-678CBCD4D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D126AA6-D5FB-CC40-392C-09D592866C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55B71D4-E916-ABB8-0575-C496A3BBEAC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⑥　設定を確認し、「追加」をクリックして設定は完了です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AFBCF98-966F-B45E-6409-434A1090E04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8" name="図 7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4EBB0A15-40E7-1263-2992-CFD99C92B2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0978" y="1583439"/>
            <a:ext cx="3600000" cy="257143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79E5358-5001-2D7E-A78C-EE5218993F67}"/>
              </a:ext>
            </a:extLst>
          </p:cNvPr>
          <p:cNvSpPr/>
          <p:nvPr/>
        </p:nvSpPr>
        <p:spPr>
          <a:xfrm>
            <a:off x="2185194" y="2297883"/>
            <a:ext cx="2115343" cy="2024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976A9BD-9AB1-4F70-804D-9D6A111697DE}"/>
              </a:ext>
            </a:extLst>
          </p:cNvPr>
          <p:cNvSpPr/>
          <p:nvPr/>
        </p:nvSpPr>
        <p:spPr>
          <a:xfrm>
            <a:off x="3906836" y="2669359"/>
            <a:ext cx="546101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D81BA241-25CC-89E3-ED06-AB5EDC973E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383973"/>
            <a:ext cx="3600000" cy="257077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36DD067-3F45-C891-3550-E6ECCDB9A886}"/>
              </a:ext>
            </a:extLst>
          </p:cNvPr>
          <p:cNvSpPr/>
          <p:nvPr/>
        </p:nvSpPr>
        <p:spPr>
          <a:xfrm>
            <a:off x="9416346" y="2612198"/>
            <a:ext cx="546101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924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82B13-9DE3-FB03-7489-CCEE8E689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19C8F3-7E21-85B4-3B16-C5215462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2. </a:t>
            </a:r>
            <a:r>
              <a:rPr lang="ja-JP" altLang="en-US"/>
              <a:t>メールサーバ削除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A8647E6-6E12-B041-8330-6D9138663D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ログイン選択画面で「クラウドログイン」をクリックします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EF1B84F-1CD6-1BEA-0587-AE76B3DBA28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B545ADE-4BD1-0CBD-250A-CF4157359D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kumimoji="1" lang="en-US" altLang="ja-JP"/>
              <a:t>MRB</a:t>
            </a:r>
            <a:r>
              <a:rPr kumimoji="1" lang="ja-JP" altLang="en-US"/>
              <a:t>番号（機器コード）、</a:t>
            </a:r>
            <a:r>
              <a:rPr lang="ja-JP" altLang="en-US"/>
              <a:t>管理者ユーザ、パスワードを</a:t>
            </a:r>
            <a:br>
              <a:rPr lang="en-US" altLang="ja-JP"/>
            </a:br>
            <a:r>
              <a:rPr lang="ja-JP" altLang="en-US"/>
              <a:t>　　入力し、「ログイン」をクリックします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E33FCE0C-C4B5-049F-9AEE-65E04BFD82D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864265"/>
          </a:xfrm>
        </p:spPr>
        <p:txBody>
          <a:bodyPr>
            <a:normAutofit/>
          </a:bodyPr>
          <a:lstStyle/>
          <a:p>
            <a:r>
              <a:rPr lang="ja-JP" altLang="en-US"/>
              <a:t>登録したメールサーバを削除する手順について説明します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913A54F-F0C9-05A0-3134-51A88A1EEAD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0" name="図 9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36ABFCA6-EE4E-12E3-BE44-1EF3687001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201" y="2079902"/>
            <a:ext cx="3600000" cy="26981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A8DFF98-012C-2D19-53CC-581DB1688942}"/>
              </a:ext>
            </a:extLst>
          </p:cNvPr>
          <p:cNvSpPr/>
          <p:nvPr/>
        </p:nvSpPr>
        <p:spPr>
          <a:xfrm>
            <a:off x="3499162" y="3352800"/>
            <a:ext cx="1249507" cy="3600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" name="図 19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2794A616-3E5A-9955-3907-E4DDD5235B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40746"/>
            <a:ext cx="3600000" cy="29167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A9E3CE7B-03BC-60CE-3E6D-0E37B6A9F727}"/>
              </a:ext>
            </a:extLst>
          </p:cNvPr>
          <p:cNvSpPr/>
          <p:nvPr/>
        </p:nvSpPr>
        <p:spPr>
          <a:xfrm>
            <a:off x="7421981" y="3211930"/>
            <a:ext cx="1982369" cy="69261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2107E654-C647-5459-5687-5FFA34CC98CF}"/>
              </a:ext>
            </a:extLst>
          </p:cNvPr>
          <p:cNvSpPr/>
          <p:nvPr/>
        </p:nvSpPr>
        <p:spPr>
          <a:xfrm>
            <a:off x="9512300" y="4311894"/>
            <a:ext cx="715660" cy="13945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6136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BC74D-616E-66CB-B2F5-6A8E4E34B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31FE733F-34CA-045D-9EAE-8C78C9B71C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800308"/>
            <a:ext cx="3600000" cy="213851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タイトル 13">
            <a:extLst>
              <a:ext uri="{FF2B5EF4-FFF2-40B4-BE49-F238E27FC236}">
                <a16:creationId xmlns:a16="http://schemas.microsoft.com/office/drawing/2014/main" id="{219ADBB4-656E-606E-98A7-F508B72D5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E0215E-6D6E-D5F6-9C3D-1DDCBEFD80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</a:t>
            </a:r>
            <a:r>
              <a:rPr kumimoji="1" lang="ja-JP" altLang="en-US"/>
              <a:t>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し、「</a:t>
            </a:r>
            <a:r>
              <a:rPr lang="ja-JP" altLang="en-US"/>
              <a:t>セキュリティ」のタブから「メールサーバ登録」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F65B120-EBE2-5122-C61B-EF4F2277977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20AAE7B-F0D0-C61C-6D8F-918C42FEADF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C31688DE-8463-DFBB-A811-4524AF24A79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④</a:t>
            </a:r>
            <a:r>
              <a:rPr kumimoji="1" lang="ja-JP" altLang="en-US"/>
              <a:t>　</a:t>
            </a:r>
            <a:r>
              <a:rPr lang="ja-JP" altLang="en-US"/>
              <a:t>削除したい</a:t>
            </a:r>
            <a:r>
              <a:rPr lang="en-US" altLang="ja-JP"/>
              <a:t>URL</a:t>
            </a:r>
            <a:r>
              <a:rPr lang="ja-JP" altLang="en-US"/>
              <a:t>の「削除」のチェックボックスを選択し、</a:t>
            </a:r>
            <a:br>
              <a:rPr lang="en-US" altLang="ja-JP"/>
            </a:br>
            <a:r>
              <a:rPr lang="ja-JP" altLang="en-US"/>
              <a:t>　　「削除」をクリックします</a:t>
            </a:r>
            <a:endParaRPr kumimoji="1" lang="en-US" altLang="ja-JP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D7940FD-E250-0091-FB4C-D3EC2007C787}"/>
              </a:ext>
            </a:extLst>
          </p:cNvPr>
          <p:cNvSpPr/>
          <p:nvPr/>
        </p:nvSpPr>
        <p:spPr>
          <a:xfrm>
            <a:off x="4591050" y="1847850"/>
            <a:ext cx="501650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18086F9-EEE8-803A-9C47-08E0528D3840}"/>
              </a:ext>
            </a:extLst>
          </p:cNvPr>
          <p:cNvSpPr/>
          <p:nvPr/>
        </p:nvSpPr>
        <p:spPr>
          <a:xfrm>
            <a:off x="1543894" y="3209923"/>
            <a:ext cx="662781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590A824-15F7-14C6-355E-7E9304F22203}"/>
              </a:ext>
            </a:extLst>
          </p:cNvPr>
          <p:cNvSpPr/>
          <p:nvPr/>
        </p:nvSpPr>
        <p:spPr>
          <a:xfrm>
            <a:off x="1904207" y="2178822"/>
            <a:ext cx="393700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E579BFC7-6EFD-E461-25B2-74FE800EA0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585487"/>
            <a:ext cx="3600000" cy="256815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0141EC2-FE2C-079E-3CF8-FDC04A9609BE}"/>
              </a:ext>
            </a:extLst>
          </p:cNvPr>
          <p:cNvSpPr/>
          <p:nvPr/>
        </p:nvSpPr>
        <p:spPr>
          <a:xfrm>
            <a:off x="9400382" y="2834629"/>
            <a:ext cx="289718" cy="29274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33E1E8E-93A4-0DAD-B98E-048A8B591C49}"/>
              </a:ext>
            </a:extLst>
          </p:cNvPr>
          <p:cNvSpPr/>
          <p:nvPr/>
        </p:nvSpPr>
        <p:spPr>
          <a:xfrm>
            <a:off x="9643992" y="2579823"/>
            <a:ext cx="307252" cy="13003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733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91D54D-36B2-0B77-9364-61B41AE1A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0FE352-85EE-9388-7514-3A854660F9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</a:t>
            </a:r>
            <a:r>
              <a:rPr lang="ja-JP" altLang="en-US"/>
              <a:t>「削除」をクリックして、削除は完了です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D125627-0E12-F3CD-F559-9A95968BE59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4645CCE-4E04-C254-E628-1FF94F49E35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1F7DAF68-BFA5-F28B-CCD0-3F38BE9DD44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8" name="図 7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E66E5663-656B-BAB7-DA3B-EAA9DB98CC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405792"/>
            <a:ext cx="3600000" cy="259052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F48B9B1-59A3-63BA-7D73-FB50DFCA61AD}"/>
              </a:ext>
            </a:extLst>
          </p:cNvPr>
          <p:cNvSpPr/>
          <p:nvPr/>
        </p:nvSpPr>
        <p:spPr>
          <a:xfrm>
            <a:off x="3883025" y="2603410"/>
            <a:ext cx="558006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3735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434A3-2CA9-B91F-5E1E-72E7DE96D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27D523-0760-4A9E-657E-3498839DB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3. </a:t>
            </a:r>
            <a:r>
              <a:rPr lang="ja-JP" altLang="en-US"/>
              <a:t>メールサーバ一括登録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1417CA-F719-D600-59ED-A7E64F4966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ログイン選択画面で「クラウドログイン」をクリックします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2EBD4B3-A7C1-59D1-B9A4-DC52F3AB6BF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F3BED62-F155-BB29-BA32-D0174E9675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kumimoji="1" lang="en-US" altLang="ja-JP"/>
              <a:t>MRB</a:t>
            </a:r>
            <a:r>
              <a:rPr kumimoji="1" lang="ja-JP" altLang="en-US"/>
              <a:t>番号（機器コード）、</a:t>
            </a:r>
            <a:r>
              <a:rPr lang="ja-JP" altLang="en-US"/>
              <a:t>管理者ユーザ、パスワードを</a:t>
            </a:r>
            <a:br>
              <a:rPr lang="en-US" altLang="ja-JP"/>
            </a:br>
            <a:r>
              <a:rPr lang="ja-JP" altLang="en-US"/>
              <a:t>　　入力し、「ログイン」をクリックします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8957CD20-0707-72E4-8144-760EA9E1BF6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4663"/>
          </a:xfrm>
        </p:spPr>
        <p:txBody>
          <a:bodyPr>
            <a:normAutofit/>
          </a:bodyPr>
          <a:lstStyle/>
          <a:p>
            <a:r>
              <a:rPr lang="ja-JP" altLang="en-US"/>
              <a:t>複数メールサーバを一括で登録する手順について説明します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9F4481F-A219-6B8B-DA3A-86DEBB6BACC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0" name="図 9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FF2B3D33-1458-6252-662E-037438ED60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201" y="2079902"/>
            <a:ext cx="3600000" cy="26981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3BC04A0-199C-4795-8697-025018376DE1}"/>
              </a:ext>
            </a:extLst>
          </p:cNvPr>
          <p:cNvSpPr/>
          <p:nvPr/>
        </p:nvSpPr>
        <p:spPr>
          <a:xfrm>
            <a:off x="3499162" y="3352800"/>
            <a:ext cx="1249507" cy="3600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" name="図 19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807A7A73-A80C-4842-1A57-0053D91CC2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40746"/>
            <a:ext cx="3600000" cy="29167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CD0FC0B0-FB4C-A79C-4CA4-C65B13D78FB3}"/>
              </a:ext>
            </a:extLst>
          </p:cNvPr>
          <p:cNvSpPr/>
          <p:nvPr/>
        </p:nvSpPr>
        <p:spPr>
          <a:xfrm>
            <a:off x="7421981" y="3211930"/>
            <a:ext cx="1982369" cy="69261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2DD52598-6FC9-7C5A-4272-8ADBAEE3F380}"/>
              </a:ext>
            </a:extLst>
          </p:cNvPr>
          <p:cNvSpPr/>
          <p:nvPr/>
        </p:nvSpPr>
        <p:spPr>
          <a:xfrm>
            <a:off x="9512300" y="4311894"/>
            <a:ext cx="715660" cy="13945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366984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699</TotalTime>
  <Words>576</Words>
  <Application>Microsoft Office PowerPoint</Application>
  <PresentationFormat>ワイド画面</PresentationFormat>
  <Paragraphs>52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6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メールサーバ登録</vt:lpstr>
      <vt:lpstr>PowerPoint プレゼンテーション</vt:lpstr>
      <vt:lpstr>PowerPoint プレゼンテーション</vt:lpstr>
      <vt:lpstr>2. メールサーバ削除</vt:lpstr>
      <vt:lpstr>PowerPoint プレゼンテーション</vt:lpstr>
      <vt:lpstr>PowerPoint プレゼンテーション</vt:lpstr>
      <vt:lpstr>3. メールサーバ一括登録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2025-04-25T05:32:54Z</dcterms:created>
  <dcterms:modified xsi:type="dcterms:W3CDTF">2025-09-02T00:33:30Z</dcterms:modified>
</cp:coreProperties>
</file>