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5" r:id="rId4"/>
    <p:sldId id="258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53BA6-0B5A-4EB3-BF5B-7428E2F3BF24}" v="58" dt="2025-09-01T08:19:34.810"/>
    <p1510:client id="{58097958-2C9B-405B-A69D-17A195A152FD}" v="384" dt="2025-09-02T01:59:45.8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610" autoAdjust="0"/>
  </p:normalViewPr>
  <p:slideViewPr>
    <p:cSldViewPr snapToGrid="0">
      <p:cViewPr varScale="1">
        <p:scale>
          <a:sx n="95" d="100"/>
          <a:sy n="95" d="100"/>
        </p:scale>
        <p:origin x="108" y="216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9-01T08:20:42.251" v="341" actId="1076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9-01T08:15:28.316" v="229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9-01T08:15:28.316" v="229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9-01T08:15:05.439" v="194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9-01T08:20:42.251" v="341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42153BA6-0B5A-4EB3-BF5B-7428E2F3BF24}" dt="2025-09-01T08:18:03.883" v="268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9-01T08:16:40.759" v="239"/>
          <ac:spMkLst>
            <pc:docMk/>
            <pc:sldMk cId="579924448" sldId="259"/>
            <ac:spMk id="6" creationId="{355B71D4-E916-ABB8-0575-C496A3BBEAC4}"/>
          </ac:spMkLst>
        </pc:spChg>
        <pc:spChg chg="mod">
          <ac:chgData name="Technol.Corp 櫻庭竜太" userId="f291aa17-b8e0-4fe2-8f83-ae8a96cc9266" providerId="ADAL" clId="{42153BA6-0B5A-4EB3-BF5B-7428E2F3BF24}" dt="2025-09-01T08:16:35.447" v="234" actId="1076"/>
          <ac:spMkLst>
            <pc:docMk/>
            <pc:sldMk cId="579924448" sldId="259"/>
            <ac:spMk id="9" creationId="{1C8FCFF5-F838-3141-AAB8-EE51BDFF75F9}"/>
          </ac:spMkLst>
        </pc:spChg>
        <pc:graphicFrameChg chg="add del mod modGraphic">
          <ac:chgData name="Technol.Corp 櫻庭竜太" userId="f291aa17-b8e0-4fe2-8f83-ae8a96cc9266" providerId="ADAL" clId="{42153BA6-0B5A-4EB3-BF5B-7428E2F3BF24}" dt="2025-09-01T08:20:42.251" v="341" actId="1076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 ord">
          <ac:chgData name="Technol.Corp 櫻庭竜太" userId="f291aa17-b8e0-4fe2-8f83-ae8a96cc9266" providerId="ADAL" clId="{42153BA6-0B5A-4EB3-BF5B-7428E2F3BF24}" dt="2025-09-01T08:16:14.759" v="232" actId="1076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42153BA6-0B5A-4EB3-BF5B-7428E2F3BF24}" dt="2025-09-01T08:18:24.060" v="271" actId="478"/>
          <ac:picMkLst>
            <pc:docMk/>
            <pc:sldMk cId="579924448" sldId="259"/>
            <ac:picMk id="10" creationId="{4F6DA229-4D6C-95EE-189B-4C644646781D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9-01T08:09:43.715" v="185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9-01T08:09:43.715" v="185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  <pc:docChgLst>
    <pc:chgData name="Technol.Corp 櫻庭竜太" userId="f291aa17-b8e0-4fe2-8f83-ae8a96cc9266" providerId="ADAL" clId="{58097958-2C9B-405B-A69D-17A195A152FD}"/>
    <pc:docChg chg="undo custSel addSld modSld sldOrd">
      <pc:chgData name="Technol.Corp 櫻庭竜太" userId="f291aa17-b8e0-4fe2-8f83-ae8a96cc9266" providerId="ADAL" clId="{58097958-2C9B-405B-A69D-17A195A152FD}" dt="2025-09-02T02:02:43.814" v="1862" actId="1076"/>
      <pc:docMkLst>
        <pc:docMk/>
      </pc:docMkLst>
      <pc:sldChg chg="modSp mod">
        <pc:chgData name="Technol.Corp 櫻庭竜太" userId="f291aa17-b8e0-4fe2-8f83-ae8a96cc9266" providerId="ADAL" clId="{58097958-2C9B-405B-A69D-17A195A152FD}" dt="2025-09-02T00:02:37.978" v="253"/>
        <pc:sldMkLst>
          <pc:docMk/>
          <pc:sldMk cId="726390762" sldId="256"/>
        </pc:sldMkLst>
        <pc:spChg chg="mod">
          <ac:chgData name="Technol.Corp 櫻庭竜太" userId="f291aa17-b8e0-4fe2-8f83-ae8a96cc9266" providerId="ADAL" clId="{58097958-2C9B-405B-A69D-17A195A152FD}" dt="2025-09-02T00:02:37.978" v="253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58097958-2C9B-405B-A69D-17A195A152FD}" dt="2025-09-02T00:29:52.597" v="1428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58097958-2C9B-405B-A69D-17A195A152FD}" dt="2025-09-02T00:29:52.597" v="1428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58097958-2C9B-405B-A69D-17A195A152FD}" dt="2025-09-02T01:52:54.347" v="1529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58097958-2C9B-405B-A69D-17A195A152FD}" dt="2025-09-02T00:25:53.990" v="1361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58097958-2C9B-405B-A69D-17A195A152FD}" dt="2025-09-02T01:52:54.347" v="1529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58097958-2C9B-405B-A69D-17A195A152FD}" dt="2025-09-01T23:58:31.607" v="200" actId="1076"/>
          <ac:spMkLst>
            <pc:docMk/>
            <pc:sldMk cId="3175047991" sldId="258"/>
            <ac:spMk id="8" creationId="{736D1B30-80D3-E5C9-1096-22EF3B9A0E21}"/>
          </ac:spMkLst>
        </pc:spChg>
        <pc:spChg chg="add mod">
          <ac:chgData name="Technol.Corp 櫻庭竜太" userId="f291aa17-b8e0-4fe2-8f83-ae8a96cc9266" providerId="ADAL" clId="{58097958-2C9B-405B-A69D-17A195A152FD}" dt="2025-09-01T23:59:03.637" v="206" actId="14100"/>
          <ac:spMkLst>
            <pc:docMk/>
            <pc:sldMk cId="3175047991" sldId="258"/>
            <ac:spMk id="9" creationId="{1C90FDA6-2277-99E2-8AD3-98F249954E25}"/>
          </ac:spMkLst>
        </pc:spChg>
        <pc:spChg chg="del">
          <ac:chgData name="Technol.Corp 櫻庭竜太" userId="f291aa17-b8e0-4fe2-8f83-ae8a96cc9266" providerId="ADAL" clId="{58097958-2C9B-405B-A69D-17A195A152FD}" dt="2025-09-01T23:57:44.957" v="167" actId="478"/>
          <ac:spMkLst>
            <pc:docMk/>
            <pc:sldMk cId="3175047991" sldId="258"/>
            <ac:spMk id="12" creationId="{7096C766-DA2D-90D8-51DE-9BCC0AE72467}"/>
          </ac:spMkLst>
        </pc:spChg>
        <pc:spChg chg="del">
          <ac:chgData name="Technol.Corp 櫻庭竜太" userId="f291aa17-b8e0-4fe2-8f83-ae8a96cc9266" providerId="ADAL" clId="{58097958-2C9B-405B-A69D-17A195A152FD}" dt="2025-09-01T23:57:44.957" v="167" actId="478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58097958-2C9B-405B-A69D-17A195A152FD}" dt="2025-09-02T00:25:06.801" v="1307" actId="1076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58097958-2C9B-405B-A69D-17A195A152FD}" dt="2025-09-01T23:58:15.543" v="196" actId="1076"/>
          <ac:picMkLst>
            <pc:docMk/>
            <pc:sldMk cId="3175047991" sldId="258"/>
            <ac:picMk id="7" creationId="{423BCC5D-B48E-BA9A-B4CB-0F6BD0A4AD89}"/>
          </ac:picMkLst>
        </pc:picChg>
        <pc:picChg chg="del">
          <ac:chgData name="Technol.Corp 櫻庭竜太" userId="f291aa17-b8e0-4fe2-8f83-ae8a96cc9266" providerId="ADAL" clId="{58097958-2C9B-405B-A69D-17A195A152FD}" dt="2025-09-01T23:57:44.957" v="167" actId="478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58097958-2C9B-405B-A69D-17A195A152FD}" dt="2025-09-02T02:02:43.814" v="1862" actId="1076"/>
        <pc:sldMkLst>
          <pc:docMk/>
          <pc:sldMk cId="579924448" sldId="259"/>
        </pc:sldMkLst>
        <pc:spChg chg="mod">
          <ac:chgData name="Technol.Corp 櫻庭竜太" userId="f291aa17-b8e0-4fe2-8f83-ae8a96cc9266" providerId="ADAL" clId="{58097958-2C9B-405B-A69D-17A195A152FD}" dt="2025-09-02T02:02:12.730" v="1861" actId="21"/>
          <ac:spMkLst>
            <pc:docMk/>
            <pc:sldMk cId="579924448" sldId="259"/>
            <ac:spMk id="3" creationId="{5BEE9175-DFFD-60C6-2C7D-7B4FC379E853}"/>
          </ac:spMkLst>
        </pc:spChg>
        <pc:spChg chg="mod ord">
          <ac:chgData name="Technol.Corp 櫻庭竜太" userId="f291aa17-b8e0-4fe2-8f83-ae8a96cc9266" providerId="ADAL" clId="{58097958-2C9B-405B-A69D-17A195A152FD}" dt="2025-09-02T01:59:45.857" v="1842"/>
          <ac:spMkLst>
            <pc:docMk/>
            <pc:sldMk cId="579924448" sldId="259"/>
            <ac:spMk id="6" creationId="{355B71D4-E916-ABB8-0575-C496A3BBEAC4}"/>
          </ac:spMkLst>
        </pc:spChg>
        <pc:spChg chg="del">
          <ac:chgData name="Technol.Corp 櫻庭竜太" userId="f291aa17-b8e0-4fe2-8f83-ae8a96cc9266" providerId="ADAL" clId="{58097958-2C9B-405B-A69D-17A195A152FD}" dt="2025-09-01T23:57:13.630" v="166" actId="478"/>
          <ac:spMkLst>
            <pc:docMk/>
            <pc:sldMk cId="579924448" sldId="259"/>
            <ac:spMk id="9" creationId="{1C8FCFF5-F838-3141-AAB8-EE51BDFF75F9}"/>
          </ac:spMkLst>
        </pc:spChg>
        <pc:spChg chg="add mod">
          <ac:chgData name="Technol.Corp 櫻庭竜太" userId="f291aa17-b8e0-4fe2-8f83-ae8a96cc9266" providerId="ADAL" clId="{58097958-2C9B-405B-A69D-17A195A152FD}" dt="2025-09-02T00:00:10.161" v="218" actId="14100"/>
          <ac:spMkLst>
            <pc:docMk/>
            <pc:sldMk cId="579924448" sldId="259"/>
            <ac:spMk id="11" creationId="{5D9791C5-5914-D753-D7A0-EF3B8100B7F9}"/>
          </ac:spMkLst>
        </pc:spChg>
        <pc:graphicFrameChg chg="del modGraphic">
          <ac:chgData name="Technol.Corp 櫻庭竜太" userId="f291aa17-b8e0-4fe2-8f83-ae8a96cc9266" providerId="ADAL" clId="{58097958-2C9B-405B-A69D-17A195A152FD}" dt="2025-09-01T09:31:31.821" v="2" actId="478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">
          <ac:chgData name="Technol.Corp 櫻庭竜太" userId="f291aa17-b8e0-4fe2-8f83-ae8a96cc9266" providerId="ADAL" clId="{58097958-2C9B-405B-A69D-17A195A152FD}" dt="2025-09-02T02:02:43.814" v="1862" actId="1076"/>
          <ac:picMkLst>
            <pc:docMk/>
            <pc:sldMk cId="579924448" sldId="259"/>
            <ac:picMk id="7" creationId="{B1A32FB0-2A04-CCFC-328A-E0982144CD9D}"/>
          </ac:picMkLst>
        </pc:picChg>
        <pc:picChg chg="del">
          <ac:chgData name="Technol.Corp 櫻庭竜太" userId="f291aa17-b8e0-4fe2-8f83-ae8a96cc9266" providerId="ADAL" clId="{58097958-2C9B-405B-A69D-17A195A152FD}" dt="2025-09-01T23:57:12.241" v="165" actId="478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58097958-2C9B-405B-A69D-17A195A152FD}" dt="2025-09-02T01:58:09.079" v="1781" actId="478"/>
          <ac:picMkLst>
            <pc:docMk/>
            <pc:sldMk cId="579924448" sldId="259"/>
            <ac:picMk id="9" creationId="{8F5DEAA9-556F-6765-624A-64987451E254}"/>
          </ac:picMkLst>
        </pc:picChg>
        <pc:picChg chg="add mod">
          <ac:chgData name="Technol.Corp 櫻庭竜太" userId="f291aa17-b8e0-4fe2-8f83-ae8a96cc9266" providerId="ADAL" clId="{58097958-2C9B-405B-A69D-17A195A152FD}" dt="2025-09-01T23:59:48.001" v="215" actId="1076"/>
          <ac:picMkLst>
            <pc:docMk/>
            <pc:sldMk cId="579924448" sldId="259"/>
            <ac:picMk id="10" creationId="{7FFAEE5F-5515-080B-293D-A849F60454A8}"/>
          </ac:picMkLst>
        </pc:picChg>
        <pc:picChg chg="add mod">
          <ac:chgData name="Technol.Corp 櫻庭竜太" userId="f291aa17-b8e0-4fe2-8f83-ae8a96cc9266" providerId="ADAL" clId="{58097958-2C9B-405B-A69D-17A195A152FD}" dt="2025-09-02T01:59:08.394" v="1794" actId="1076"/>
          <ac:picMkLst>
            <pc:docMk/>
            <pc:sldMk cId="579924448" sldId="259"/>
            <ac:picMk id="13" creationId="{954F4363-DCCB-D492-D280-423BD095F12E}"/>
          </ac:picMkLst>
        </pc:picChg>
      </pc:sldChg>
      <pc:sldChg chg="modSp mod">
        <pc:chgData name="Technol.Corp 櫻庭竜太" userId="f291aa17-b8e0-4fe2-8f83-ae8a96cc9266" providerId="ADAL" clId="{58097958-2C9B-405B-A69D-17A195A152FD}" dt="2025-09-02T01:50:51.228" v="1476" actId="14100"/>
        <pc:sldMkLst>
          <pc:docMk/>
          <pc:sldMk cId="3926705087" sldId="265"/>
        </pc:sldMkLst>
        <pc:spChg chg="mod">
          <ac:chgData name="Technol.Corp 櫻庭竜太" userId="f291aa17-b8e0-4fe2-8f83-ae8a96cc9266" providerId="ADAL" clId="{58097958-2C9B-405B-A69D-17A195A152FD}" dt="2025-09-02T00:11:09.731" v="774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58097958-2C9B-405B-A69D-17A195A152FD}" dt="2025-09-02T01:50:51.228" v="1476" actId="14100"/>
          <ac:spMkLst>
            <pc:docMk/>
            <pc:sldMk cId="3926705087" sldId="265"/>
            <ac:spMk id="7" creationId="{7E2EC0AD-06CB-0E04-A0EE-A63CEB0ED2F6}"/>
          </ac:spMkLst>
        </pc:spChg>
      </pc:sldChg>
      <pc:sldChg chg="addSp modSp new mod ord">
        <pc:chgData name="Technol.Corp 櫻庭竜太" userId="f291aa17-b8e0-4fe2-8f83-ae8a96cc9266" providerId="ADAL" clId="{58097958-2C9B-405B-A69D-17A195A152FD}" dt="2025-09-02T00:28:17.234" v="1407" actId="14100"/>
        <pc:sldMkLst>
          <pc:docMk/>
          <pc:sldMk cId="1436941715" sldId="266"/>
        </pc:sldMkLst>
        <pc:spChg chg="mod">
          <ac:chgData name="Technol.Corp 櫻庭竜太" userId="f291aa17-b8e0-4fe2-8f83-ae8a96cc9266" providerId="ADAL" clId="{58097958-2C9B-405B-A69D-17A195A152FD}" dt="2025-09-02T00:14:40.946" v="904"/>
          <ac:spMkLst>
            <pc:docMk/>
            <pc:sldMk cId="1436941715" sldId="266"/>
            <ac:spMk id="2" creationId="{5A4ABAA7-C7E8-A6F7-4700-6BD6649515A5}"/>
          </ac:spMkLst>
        </pc:spChg>
        <pc:spChg chg="mod">
          <ac:chgData name="Technol.Corp 櫻庭竜太" userId="f291aa17-b8e0-4fe2-8f83-ae8a96cc9266" providerId="ADAL" clId="{58097958-2C9B-405B-A69D-17A195A152FD}" dt="2025-09-02T00:20:21.490" v="1151"/>
          <ac:spMkLst>
            <pc:docMk/>
            <pc:sldMk cId="1436941715" sldId="266"/>
            <ac:spMk id="3" creationId="{6717EC2C-1BD9-3990-A978-0A36F6941CAF}"/>
          </ac:spMkLst>
        </pc:spChg>
        <pc:spChg chg="mod">
          <ac:chgData name="Technol.Corp 櫻庭竜太" userId="f291aa17-b8e0-4fe2-8f83-ae8a96cc9266" providerId="ADAL" clId="{58097958-2C9B-405B-A69D-17A195A152FD}" dt="2025-09-02T00:22:40.659" v="1306" actId="20577"/>
          <ac:spMkLst>
            <pc:docMk/>
            <pc:sldMk cId="1436941715" sldId="266"/>
            <ac:spMk id="6" creationId="{0E036FBA-FA85-A510-EDD2-94F9486766A8}"/>
          </ac:spMkLst>
        </pc:spChg>
        <pc:spChg chg="mod">
          <ac:chgData name="Technol.Corp 櫻庭竜太" userId="f291aa17-b8e0-4fe2-8f83-ae8a96cc9266" providerId="ADAL" clId="{58097958-2C9B-405B-A69D-17A195A152FD}" dt="2025-09-02T00:15:48.781" v="1042"/>
          <ac:spMkLst>
            <pc:docMk/>
            <pc:sldMk cId="1436941715" sldId="266"/>
            <ac:spMk id="7" creationId="{63BCA3BD-D80B-A084-D685-AF6D022B9844}"/>
          </ac:spMkLst>
        </pc:spChg>
        <pc:spChg chg="add mod">
          <ac:chgData name="Technol.Corp 櫻庭竜太" userId="f291aa17-b8e0-4fe2-8f83-ae8a96cc9266" providerId="ADAL" clId="{58097958-2C9B-405B-A69D-17A195A152FD}" dt="2025-09-02T00:28:06.766" v="1404" actId="14100"/>
          <ac:spMkLst>
            <pc:docMk/>
            <pc:sldMk cId="1436941715" sldId="266"/>
            <ac:spMk id="12" creationId="{D0A05D91-D1F6-1673-CD48-9AB715897268}"/>
          </ac:spMkLst>
        </pc:spChg>
        <pc:spChg chg="add mod">
          <ac:chgData name="Technol.Corp 櫻庭竜太" userId="f291aa17-b8e0-4fe2-8f83-ae8a96cc9266" providerId="ADAL" clId="{58097958-2C9B-405B-A69D-17A195A152FD}" dt="2025-09-02T00:28:17.234" v="1407" actId="14100"/>
          <ac:spMkLst>
            <pc:docMk/>
            <pc:sldMk cId="1436941715" sldId="266"/>
            <ac:spMk id="13" creationId="{CDEAF454-D68D-D715-81A5-2F30CCF41034}"/>
          </ac:spMkLst>
        </pc:spChg>
        <pc:picChg chg="add mod">
          <ac:chgData name="Technol.Corp 櫻庭竜太" userId="f291aa17-b8e0-4fe2-8f83-ae8a96cc9266" providerId="ADAL" clId="{58097958-2C9B-405B-A69D-17A195A152FD}" dt="2025-09-02T00:27:08.171" v="1375" actId="1076"/>
          <ac:picMkLst>
            <pc:docMk/>
            <pc:sldMk cId="1436941715" sldId="266"/>
            <ac:picMk id="9" creationId="{D3C71179-E462-F67A-FDAC-95BF3718D8EB}"/>
          </ac:picMkLst>
        </pc:picChg>
        <pc:picChg chg="add mod">
          <ac:chgData name="Technol.Corp 櫻庭竜太" userId="f291aa17-b8e0-4fe2-8f83-ae8a96cc9266" providerId="ADAL" clId="{58097958-2C9B-405B-A69D-17A195A152FD}" dt="2025-09-02T00:27:48.490" v="1400" actId="1076"/>
          <ac:picMkLst>
            <pc:docMk/>
            <pc:sldMk cId="1436941715" sldId="266"/>
            <ac:picMk id="11" creationId="{4C8DC5DC-15BD-A803-F8E1-E7985114948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今回のみ接続を許可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「今回のみ接続を許可」の設定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「今回のみ接続を許可」の実行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「今回のみ接続を許可」の設定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4663"/>
          </a:xfrm>
        </p:spPr>
        <p:txBody>
          <a:bodyPr>
            <a:normAutofit/>
          </a:bodyPr>
          <a:lstStyle/>
          <a:p>
            <a:r>
              <a:rPr lang="ja-JP" altLang="en-US"/>
              <a:t>「今回のみ接続を許可」を設定することで、</a:t>
            </a:r>
            <a:r>
              <a:rPr lang="en-US" altLang="ja-JP"/>
              <a:t>Web</a:t>
            </a:r>
            <a:r>
              <a:rPr lang="ja-JP" altLang="en-US"/>
              <a:t>サイトへのアクセスがブロックされた際に、</a:t>
            </a:r>
            <a:r>
              <a:rPr lang="en-US" altLang="ja-JP"/>
              <a:t>10</a:t>
            </a:r>
            <a:r>
              <a:rPr lang="ja-JP" altLang="en-US"/>
              <a:t>分間アクセスを許可できます</a:t>
            </a:r>
            <a:br>
              <a:rPr lang="en-US" altLang="ja-JP"/>
            </a:br>
            <a:r>
              <a:rPr lang="ja-JP" altLang="en-US"/>
              <a:t>「今回のみ接続を許可」の設定手順について説明します</a:t>
            </a: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し「</a:t>
            </a:r>
            <a:r>
              <a:rPr lang="ja-JP" altLang="en-US"/>
              <a:t>セキュリティ」のタブから「今回のみ接続を許可設定」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「利用する」を選択し、「次へ」をクリックします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72816" y="3371839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23BCC5D-B48E-BA9A-B4CB-0F6BD0A4A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60823"/>
            <a:ext cx="3600000" cy="257800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36D1B30-80D3-E5C9-1096-22EF3B9A0E21}"/>
              </a:ext>
            </a:extLst>
          </p:cNvPr>
          <p:cNvSpPr/>
          <p:nvPr/>
        </p:nvSpPr>
        <p:spPr>
          <a:xfrm>
            <a:off x="8848106" y="2110836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90FDA6-2277-99E2-8AD3-98F249954E25}"/>
              </a:ext>
            </a:extLst>
          </p:cNvPr>
          <p:cNvSpPr/>
          <p:nvPr/>
        </p:nvSpPr>
        <p:spPr>
          <a:xfrm>
            <a:off x="9409288" y="2414049"/>
            <a:ext cx="5491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「今回のみ接続を許可」の設定有無でブロック画面は以下のように変わります</a:t>
            </a:r>
            <a:br>
              <a:rPr kumimoji="1" lang="en-US" altLang="ja-JP"/>
            </a:br>
            <a:br>
              <a:rPr kumimoji="1" lang="en-US" altLang="ja-JP"/>
            </a:br>
            <a:r>
              <a:rPr kumimoji="1" lang="ja-JP" altLang="en-US"/>
              <a:t>　　　　　　　　　　　　</a:t>
            </a:r>
            <a:r>
              <a:rPr kumimoji="1" lang="en-US" altLang="ja-JP"/>
              <a:t>【</a:t>
            </a:r>
            <a:r>
              <a:rPr kumimoji="1" lang="ja-JP" altLang="en-US"/>
              <a:t>設定なし</a:t>
            </a:r>
            <a:r>
              <a:rPr kumimoji="1" lang="en-US" altLang="ja-JP"/>
              <a:t>】</a:t>
            </a: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r>
              <a:rPr lang="ja-JP" altLang="en-US"/>
              <a:t>　　　　　　　　　　　　</a:t>
            </a:r>
            <a:r>
              <a:rPr lang="en-US" altLang="ja-JP"/>
              <a:t>【</a:t>
            </a:r>
            <a:r>
              <a:rPr lang="ja-JP" altLang="en-US"/>
              <a:t>設定あり</a:t>
            </a:r>
            <a:r>
              <a:rPr lang="en-US" altLang="ja-JP"/>
              <a:t>】</a:t>
            </a:r>
            <a:endParaRPr kumimoji="1" lang="en-US" altLang="ja-JP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設定を確認し、「確認」をクリックして設定は完了です</a:t>
            </a: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「今回のみ接続を許可」を実行すると、</a:t>
            </a:r>
            <a:r>
              <a:rPr lang="en-US" altLang="ja-JP">
                <a:solidFill>
                  <a:srgbClr val="FF0000"/>
                </a:solidFill>
              </a:rPr>
              <a:t>10</a:t>
            </a:r>
            <a:r>
              <a:rPr lang="ja-JP" altLang="en-US">
                <a:solidFill>
                  <a:srgbClr val="FF0000"/>
                </a:solidFill>
              </a:rPr>
              <a:t>分間だけ同じ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カテゴリへのアクセスが可能になります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また、スコアフィルタリングでブロックされている場合は、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危険が含むと判定されているサイトへのアクセスもできる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ようになりますのでご注意ください</a:t>
            </a:r>
            <a:br>
              <a:rPr lang="en-US" altLang="ja-JP"/>
            </a:br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7FFAEE5F-5515-080B-293D-A849F6045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99821"/>
            <a:ext cx="3600000" cy="2595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D9791C5-5914-D753-D7A0-EF3B8100B7F9}"/>
              </a:ext>
            </a:extLst>
          </p:cNvPr>
          <p:cNvSpPr/>
          <p:nvPr/>
        </p:nvSpPr>
        <p:spPr>
          <a:xfrm>
            <a:off x="3890168" y="2731272"/>
            <a:ext cx="562769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B1A32FB0-2A04-CCFC-328A-E0982144C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4413457"/>
            <a:ext cx="3600000" cy="17979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3" name="図 12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54F4363-DCCB-D492-D280-423BD095F1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106" y="1859260"/>
            <a:ext cx="3600000" cy="1972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4ABAA7-C7E8-A6F7-4700-6BD664951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2. </a:t>
            </a:r>
            <a:r>
              <a:rPr lang="ja-JP" altLang="en-US"/>
              <a:t>「今回のみ接続を許可」の実行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17EC2C-1BD9-3990-A978-0A36F6941C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ブロック画面が表示されたら、「今回のみ接続を許可」を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A5124C-1639-B896-685A-82EF029A4E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ABB2E4-132F-2204-3D2E-8A19DE9A26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E036FBA-FA85-A510-EDD2-94F9486766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以下のような画面が表示されたら許可は完了です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URL</a:t>
            </a:r>
            <a:r>
              <a:rPr kumimoji="1" lang="ja-JP" altLang="en-US"/>
              <a:t>をクリックするとアクセスできます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CA3BD-D80B-A084-D685-AF6D022B98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</a:t>
            </a:r>
            <a:r>
              <a:rPr kumimoji="1" lang="ja-JP" altLang="en-US"/>
              <a:t>サイトへのアクセスがブロックされた際に、「今回のみ接続を許可」を実行する手順を説明します</a:t>
            </a:r>
          </a:p>
        </p:txBody>
      </p:sp>
      <p:pic>
        <p:nvPicPr>
          <p:cNvPr id="9" name="図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D3C71179-E462-F67A-FDAC-95BF3718D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46114"/>
            <a:ext cx="3600000" cy="17979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C8DC5DC-15BD-A803-F8E1-E79851149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246114"/>
            <a:ext cx="3600000" cy="27250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A05D91-D1F6-1673-CD48-9AB715897268}"/>
              </a:ext>
            </a:extLst>
          </p:cNvPr>
          <p:cNvSpPr/>
          <p:nvPr/>
        </p:nvSpPr>
        <p:spPr>
          <a:xfrm>
            <a:off x="3142455" y="3312319"/>
            <a:ext cx="446089" cy="88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EAF454-D68D-D715-81A5-2F30CCF41034}"/>
              </a:ext>
            </a:extLst>
          </p:cNvPr>
          <p:cNvSpPr/>
          <p:nvPr/>
        </p:nvSpPr>
        <p:spPr>
          <a:xfrm>
            <a:off x="8366918" y="4112396"/>
            <a:ext cx="764382" cy="129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941715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690</TotalTime>
  <Words>439</Words>
  <Application>Microsoft Office PowerPoint</Application>
  <PresentationFormat>ワイド画面</PresentationFormat>
  <Paragraphs>27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「今回のみ接続を許可」の設定</vt:lpstr>
      <vt:lpstr>PowerPoint プレゼンテーション</vt:lpstr>
      <vt:lpstr>PowerPoint プレゼンテーション</vt:lpstr>
      <vt:lpstr>2. 「今回のみ接続を許可」の実行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2025-09-02T02:02:52Z</dcterms:modified>
</cp:coreProperties>
</file>