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74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1A3CB-4324-40F0-9487-642A3DBF6C9A}" v="177" dt="2025-10-07T06:51:25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0" autoAdjust="0"/>
  </p:normalViewPr>
  <p:slideViewPr>
    <p:cSldViewPr snapToGrid="0">
      <p:cViewPr>
        <p:scale>
          <a:sx n="100" d="100"/>
          <a:sy n="100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B022AC10-B331-477D-93FF-AC5D37AC3B34}"/>
    <pc:docChg chg="modSld">
      <pc:chgData name="Technol.Corp 櫻庭竜太" userId="f291aa17-b8e0-4fe2-8f83-ae8a96cc9266" providerId="ADAL" clId="{B022AC10-B331-477D-93FF-AC5D37AC3B34}" dt="2025-07-30T04:59:19.975" v="54" actId="20577"/>
      <pc:docMkLst>
        <pc:docMk/>
      </pc:docMkLst>
      <pc:sldChg chg="modSp mod">
        <pc:chgData name="Technol.Corp 櫻庭竜太" userId="f291aa17-b8e0-4fe2-8f83-ae8a96cc9266" providerId="ADAL" clId="{B022AC10-B331-477D-93FF-AC5D37AC3B34}" dt="2025-07-30T04:59:08.987" v="36"/>
        <pc:sldMkLst>
          <pc:docMk/>
          <pc:sldMk cId="1907053450" sldId="257"/>
        </pc:sldMkLst>
      </pc:sldChg>
      <pc:sldChg chg="modSp mod">
        <pc:chgData name="Technol.Corp 櫻庭竜太" userId="f291aa17-b8e0-4fe2-8f83-ae8a96cc9266" providerId="ADAL" clId="{B022AC10-B331-477D-93FF-AC5D37AC3B34}" dt="2025-07-30T04:59:19.975" v="54" actId="20577"/>
        <pc:sldMkLst>
          <pc:docMk/>
          <pc:sldMk cId="3175047991" sldId="258"/>
        </pc:sldMkLst>
      </pc:sldChg>
    </pc:docChg>
  </pc:docChgLst>
  <pc:docChgLst>
    <pc:chgData name="Technol.Corp 櫻庭竜太" userId="f291aa17-b8e0-4fe2-8f83-ae8a96cc9266" providerId="ADAL" clId="{28B1A3CB-4324-40F0-9487-642A3DBF6C9A}"/>
    <pc:docChg chg="undo redo custSel modSld">
      <pc:chgData name="Technol.Corp 櫻庭竜太" userId="f291aa17-b8e0-4fe2-8f83-ae8a96cc9266" providerId="ADAL" clId="{28B1A3CB-4324-40F0-9487-642A3DBF6C9A}" dt="2025-10-07T06:51:25.794" v="1012"/>
      <pc:docMkLst>
        <pc:docMk/>
      </pc:docMkLst>
      <pc:sldChg chg="addSp delSp modSp mod">
        <pc:chgData name="Technol.Corp 櫻庭竜太" userId="f291aa17-b8e0-4fe2-8f83-ae8a96cc9266" providerId="ADAL" clId="{28B1A3CB-4324-40F0-9487-642A3DBF6C9A}" dt="2025-10-07T06:50:38.471" v="1005" actId="1076"/>
        <pc:sldMkLst>
          <pc:docMk/>
          <pc:sldMk cId="3175047991" sldId="258"/>
        </pc:sldMkLst>
        <pc:spChg chg="add del mod">
          <ac:chgData name="Technol.Corp 櫻庭竜太" userId="f291aa17-b8e0-4fe2-8f83-ae8a96cc9266" providerId="ADAL" clId="{28B1A3CB-4324-40F0-9487-642A3DBF6C9A}" dt="2025-10-07T04:23:53.110" v="74" actId="478"/>
          <ac:spMkLst>
            <pc:docMk/>
            <pc:sldMk cId="3175047991" sldId="258"/>
            <ac:spMk id="2" creationId="{4679AFAE-FDD8-5664-1A42-6F695EE6E09A}"/>
          </ac:spMkLst>
        </pc:spChg>
        <pc:spChg chg="mod">
          <ac:chgData name="Technol.Corp 櫻庭竜太" userId="f291aa17-b8e0-4fe2-8f83-ae8a96cc9266" providerId="ADAL" clId="{28B1A3CB-4324-40F0-9487-642A3DBF6C9A}" dt="2025-10-07T06:50:11.004" v="1004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28B1A3CB-4324-40F0-9487-642A3DBF6C9A}" dt="2025-10-07T06:50:38.471" v="1005" actId="1076"/>
          <ac:spMkLst>
            <pc:docMk/>
            <pc:sldMk cId="3175047991" sldId="258"/>
            <ac:spMk id="15" creationId="{8E6BED6F-E504-C771-6186-4880E970ADDF}"/>
          </ac:spMkLst>
        </pc:spChg>
        <pc:spChg chg="mod">
          <ac:chgData name="Technol.Corp 櫻庭竜太" userId="f291aa17-b8e0-4fe2-8f83-ae8a96cc9266" providerId="ADAL" clId="{28B1A3CB-4324-40F0-9487-642A3DBF6C9A}" dt="2025-10-07T06:50:38.471" v="1005" actId="1076"/>
          <ac:spMkLst>
            <pc:docMk/>
            <pc:sldMk cId="3175047991" sldId="258"/>
            <ac:spMk id="16" creationId="{96B97887-FD0B-692B-FB61-C4CD14CF9D34}"/>
          </ac:spMkLst>
        </pc:spChg>
        <pc:picChg chg="add del mod">
          <ac:chgData name="Technol.Corp 櫻庭竜太" userId="f291aa17-b8e0-4fe2-8f83-ae8a96cc9266" providerId="ADAL" clId="{28B1A3CB-4324-40F0-9487-642A3DBF6C9A}" dt="2025-10-07T04:08:19.044" v="29" actId="478"/>
          <ac:picMkLst>
            <pc:docMk/>
            <pc:sldMk cId="3175047991" sldId="258"/>
            <ac:picMk id="8" creationId="{69057B81-B922-04AF-87C9-B7CF9401ABA6}"/>
          </ac:picMkLst>
        </pc:picChg>
        <pc:picChg chg="add mod">
          <ac:chgData name="Technol.Corp 櫻庭竜太" userId="f291aa17-b8e0-4fe2-8f83-ae8a96cc9266" providerId="ADAL" clId="{28B1A3CB-4324-40F0-9487-642A3DBF6C9A}" dt="2025-10-07T06:50:38.471" v="1005" actId="1076"/>
          <ac:picMkLst>
            <pc:docMk/>
            <pc:sldMk cId="3175047991" sldId="258"/>
            <ac:picMk id="12" creationId="{4FE5C8A5-B2C9-91E5-F2BC-B1F33D736011}"/>
          </ac:picMkLst>
        </pc:picChg>
        <pc:picChg chg="mod">
          <ac:chgData name="Technol.Corp 櫻庭竜太" userId="f291aa17-b8e0-4fe2-8f83-ae8a96cc9266" providerId="ADAL" clId="{28B1A3CB-4324-40F0-9487-642A3DBF6C9A}" dt="2025-10-07T06:50:38.471" v="1005" actId="1076"/>
          <ac:picMkLst>
            <pc:docMk/>
            <pc:sldMk cId="3175047991" sldId="258"/>
            <ac:picMk id="21" creationId="{D30B2EB0-3369-2775-C7D8-AEC0BC251BB5}"/>
          </ac:picMkLst>
        </pc:picChg>
      </pc:sldChg>
      <pc:sldChg chg="modSp mod">
        <pc:chgData name="Technol.Corp 櫻庭竜太" userId="f291aa17-b8e0-4fe2-8f83-ae8a96cc9266" providerId="ADAL" clId="{28B1A3CB-4324-40F0-9487-642A3DBF6C9A}" dt="2025-10-07T06:51:25.794" v="1012"/>
        <pc:sldMkLst>
          <pc:docMk/>
          <pc:sldMk cId="3005264686" sldId="274"/>
        </pc:sldMkLst>
        <pc:spChg chg="mod">
          <ac:chgData name="Technol.Corp 櫻庭竜太" userId="f291aa17-b8e0-4fe2-8f83-ae8a96cc9266" providerId="ADAL" clId="{28B1A3CB-4324-40F0-9487-642A3DBF6C9A}" dt="2025-10-07T06:51:25.794" v="1012"/>
          <ac:spMkLst>
            <pc:docMk/>
            <pc:sldMk cId="3005264686" sldId="274"/>
            <ac:spMk id="7" creationId="{BF590BB0-1EE6-47F6-95BB-5D151FE22060}"/>
          </ac:spMkLst>
        </pc:spChg>
      </pc:sldChg>
    </pc:docChg>
  </pc:docChgLst>
  <pc:docChgLst>
    <pc:chgData name="Technol.Corp 櫻庭竜太" userId="f291aa17-b8e0-4fe2-8f83-ae8a96cc9266" providerId="ADAL" clId="{0DF049AC-3AC4-41CB-A71B-F260E880FE33}"/>
    <pc:docChg chg="undo custSel addSld modSld">
      <pc:chgData name="Technol.Corp 櫻庭竜太" userId="f291aa17-b8e0-4fe2-8f83-ae8a96cc9266" providerId="ADAL" clId="{0DF049AC-3AC4-41CB-A71B-F260E880FE33}" dt="2025-08-29T02:43:50.649" v="98"/>
      <pc:docMkLst>
        <pc:docMk/>
      </pc:docMkLst>
      <pc:sldChg chg="modSp mod">
        <pc:chgData name="Technol.Corp 櫻庭竜太" userId="f291aa17-b8e0-4fe2-8f83-ae8a96cc9266" providerId="ADAL" clId="{0DF049AC-3AC4-41CB-A71B-F260E880FE33}" dt="2025-08-29T02:14:05.591" v="0" actId="20577"/>
        <pc:sldMkLst>
          <pc:docMk/>
          <pc:sldMk cId="1907053450" sldId="257"/>
        </pc:sldMkLst>
      </pc:sldChg>
      <pc:sldChg chg="addSp delSp modSp mod modClrScheme chgLayout">
        <pc:chgData name="Technol.Corp 櫻庭竜太" userId="f291aa17-b8e0-4fe2-8f83-ae8a96cc9266" providerId="ADAL" clId="{0DF049AC-3AC4-41CB-A71B-F260E880FE33}" dt="2025-08-29T02:43:50.649" v="98"/>
        <pc:sldMkLst>
          <pc:docMk/>
          <pc:sldMk cId="3175047991" sldId="258"/>
        </pc:sldMkLst>
      </pc:sldChg>
      <pc:sldChg chg="addSp delSp modSp mod">
        <pc:chgData name="Technol.Corp 櫻庭竜太" userId="f291aa17-b8e0-4fe2-8f83-ae8a96cc9266" providerId="ADAL" clId="{0DF049AC-3AC4-41CB-A71B-F260E880FE33}" dt="2025-08-29T02:40:51.146" v="89"/>
        <pc:sldMkLst>
          <pc:docMk/>
          <pc:sldMk cId="1189963830" sldId="259"/>
        </pc:sldMkLst>
      </pc:sldChg>
      <pc:sldChg chg="modSp add">
        <pc:chgData name="Technol.Corp 櫻庭竜太" userId="f291aa17-b8e0-4fe2-8f83-ae8a96cc9266" providerId="ADAL" clId="{0DF049AC-3AC4-41CB-A71B-F260E880FE33}" dt="2025-08-29T02:20:24.560" v="5"/>
        <pc:sldMkLst>
          <pc:docMk/>
          <pc:sldMk cId="3005264686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23E5C03-70A7-424A-ABCD-3E9616846275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D1BD35-99EA-4258-B9AD-4B420742FDA7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9CA4-E987-4F8F-B9F7-3AD8AB5A0FF3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5DFC79E-640E-4FEC-8893-43A5E94AD9B9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FEE4-07C9-42EA-B99F-4D13A16ACFCD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2F0B7-9730-4E7F-9484-A493CFDB61AE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1DD1AE-F3D9-462F-9BC6-A6493249BC8B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BA50078-88AB-433E-990E-A15B6F92727F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32073-EF69-4B6F-A730-9D4FE39B0B7B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02DE-D985-44B4-A6FF-0895DE916BA8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5E467C6-0CE6-4F59-ADCC-C4F7D1DE45D7}" type="datetime1">
              <a:rPr lang="en-US" altLang="ja-JP" smtClean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TCPMSS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TCPMSS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E1D21D0-390D-BDCB-8535-D9990191D09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20CAF-77AF-E830-10FF-D278477DD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B96B49-1F9A-27BF-1691-1F0465E52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 </a:t>
            </a:r>
            <a:r>
              <a:rPr lang="en-US" altLang="ja-JP"/>
              <a:t>TCPMSS</a:t>
            </a:r>
            <a:r>
              <a:rPr lang="ja-JP" altLang="en-US"/>
              <a:t>設定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217E65-3F9B-F1B0-4303-40AFD625CC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</a:t>
            </a:r>
            <a:r>
              <a:rPr lang="ja-JP" altLang="en-US"/>
              <a:t>ローカル</a:t>
            </a:r>
            <a:r>
              <a:rPr kumimoji="1" lang="ja-JP" altLang="en-US"/>
              <a:t>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E6776CF-AC3C-81BA-D7D5-B7DE8E30B78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C27DD67-F556-8FCF-17B6-BCB7B989A3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管理者ユーザ、パスワードを入力し、「ログイン」を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BF590BB0-1EE6-47F6-95BB-5D151FE220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パケットの長さを整える</a:t>
            </a:r>
            <a:r>
              <a:rPr lang="en-US" altLang="ja-JP"/>
              <a:t>TCPMSS</a:t>
            </a:r>
            <a:r>
              <a:rPr lang="ja-JP" altLang="en-US"/>
              <a:t>設定の手順について説明します</a:t>
            </a:r>
            <a:br>
              <a:rPr lang="en-US" altLang="ja-JP"/>
            </a:br>
            <a:r>
              <a:rPr lang="ja-JP" altLang="en-US"/>
              <a:t>適切な</a:t>
            </a:r>
            <a:r>
              <a:rPr lang="en-US" altLang="ja-JP"/>
              <a:t>TCPMSS</a:t>
            </a:r>
            <a:r>
              <a:rPr lang="ja-JP" altLang="en-US"/>
              <a:t>値を設定することで安定した通信が可能になります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000BE3-B37F-D548-6649-30A265CBD5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B576017B-A6E7-D848-C02E-0E6B3496B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CD24F0F-E754-2DC6-5072-A24EA8F5B6CD}"/>
              </a:ext>
            </a:extLst>
          </p:cNvPr>
          <p:cNvSpPr/>
          <p:nvPr/>
        </p:nvSpPr>
        <p:spPr>
          <a:xfrm>
            <a:off x="16322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74DCBE6C-678B-B462-F447-F5EF20FE8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02848"/>
            <a:ext cx="3600000" cy="2917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5212A09-DF23-53A9-D743-CEA4B69BD66E}"/>
              </a:ext>
            </a:extLst>
          </p:cNvPr>
          <p:cNvSpPr/>
          <p:nvPr/>
        </p:nvSpPr>
        <p:spPr>
          <a:xfrm>
            <a:off x="7510398" y="3448791"/>
            <a:ext cx="1828766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D6CC3C0-1BF7-40FC-150A-6D9AF9F8EAC1}"/>
              </a:ext>
            </a:extLst>
          </p:cNvPr>
          <p:cNvSpPr/>
          <p:nvPr/>
        </p:nvSpPr>
        <p:spPr>
          <a:xfrm>
            <a:off x="9490610" y="4282702"/>
            <a:ext cx="680129" cy="1440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26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D30B2EB0-3369-2775-C7D8-AEC0BC251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106" y="3562693"/>
            <a:ext cx="3600000" cy="25661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タイトル 8">
            <a:extLst>
              <a:ext uri="{FF2B5EF4-FFF2-40B4-BE49-F238E27FC236}">
                <a16:creationId xmlns:a16="http://schemas.microsoft.com/office/drawing/2014/main" id="{E2BD9055-A313-2464-8835-1B1C4227C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し、左の「詳細設定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D7FFE3-483D-91FE-AAFD-4D5FB22258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en-US" altLang="ja-JP"/>
              <a:t>TCPMSS(</a:t>
            </a:r>
            <a:r>
              <a:rPr lang="ja-JP" altLang="en-US"/>
              <a:t>バイト</a:t>
            </a:r>
            <a:r>
              <a:rPr lang="en-US" altLang="ja-JP"/>
              <a:t>)</a:t>
            </a:r>
            <a:r>
              <a:rPr lang="ja-JP" altLang="en-US"/>
              <a:t>記入欄に</a:t>
            </a:r>
            <a:r>
              <a:rPr lang="en-US" altLang="ja-JP"/>
              <a:t>TCPMSS</a:t>
            </a:r>
            <a:r>
              <a:rPr lang="ja-JP" altLang="en-US"/>
              <a:t>値を入力し、「次へ」</a:t>
            </a:r>
            <a:br>
              <a:rPr lang="en-US" altLang="ja-JP"/>
            </a:br>
            <a:r>
              <a:rPr lang="ja-JP" altLang="en-US"/>
              <a:t>　　をクリックします</a:t>
            </a:r>
            <a:br>
              <a:rPr lang="en-US" altLang="ja-JP"/>
            </a:br>
            <a:br>
              <a:rPr lang="en-US" altLang="ja-JP"/>
            </a:br>
            <a:r>
              <a:rPr lang="en-US" altLang="ja-JP"/>
              <a:t>【</a:t>
            </a:r>
            <a:r>
              <a:rPr lang="ja-JP" altLang="en-US"/>
              <a:t>設定例</a:t>
            </a:r>
            <a:r>
              <a:rPr lang="en-US" altLang="ja-JP"/>
              <a:t>】</a:t>
            </a:r>
            <a:br>
              <a:rPr lang="en-US" altLang="ja-JP"/>
            </a:br>
            <a:r>
              <a:rPr lang="ja-JP" altLang="en-US"/>
              <a:t>　一般</a:t>
            </a:r>
            <a:r>
              <a:rPr lang="en-US" altLang="ja-JP"/>
              <a:t>LAN/</a:t>
            </a:r>
            <a:r>
              <a:rPr lang="ja-JP" altLang="en-US"/>
              <a:t>社内ネットワーク：</a:t>
            </a:r>
            <a:r>
              <a:rPr lang="en-US" altLang="ja-JP"/>
              <a:t>1460</a:t>
            </a:r>
            <a:br>
              <a:rPr lang="en-US" altLang="ja-JP"/>
            </a:br>
            <a:r>
              <a:rPr lang="ja-JP" altLang="en-US"/>
              <a:t>　フレッツ</a:t>
            </a:r>
            <a:r>
              <a:rPr lang="en-US" altLang="ja-JP"/>
              <a:t>PPPoE</a:t>
            </a:r>
            <a:r>
              <a:rPr lang="ja-JP" altLang="en-US"/>
              <a:t>環境：</a:t>
            </a:r>
            <a:r>
              <a:rPr lang="en-US" altLang="ja-JP"/>
              <a:t>1452</a:t>
            </a:r>
            <a:br>
              <a:rPr lang="en-US" altLang="ja-JP"/>
            </a:br>
            <a:r>
              <a:rPr lang="ja-JP" altLang="en-US"/>
              <a:t>　</a:t>
            </a:r>
            <a:r>
              <a:rPr lang="en-US" altLang="ja-JP"/>
              <a:t>IPsec / L2TP VPN</a:t>
            </a:r>
            <a:r>
              <a:rPr lang="ja-JP" altLang="en-US"/>
              <a:t>：</a:t>
            </a:r>
            <a:r>
              <a:rPr lang="en-US" altLang="ja-JP"/>
              <a:t>1360</a:t>
            </a:r>
            <a:br>
              <a:rPr lang="en-US" altLang="ja-JP"/>
            </a:br>
            <a:r>
              <a:rPr lang="ja-JP" altLang="en-US"/>
              <a:t>　</a:t>
            </a:r>
            <a:r>
              <a:rPr lang="en-US" altLang="ja-JP"/>
              <a:t>WireGuard</a:t>
            </a:r>
            <a:r>
              <a:rPr lang="ja-JP" altLang="en-US"/>
              <a:t>：</a:t>
            </a:r>
            <a:r>
              <a:rPr lang="en-US" altLang="ja-JP"/>
              <a:t>1380</a:t>
            </a:r>
            <a:br>
              <a:rPr lang="en-US" altLang="ja-JP"/>
            </a:br>
            <a:r>
              <a:rPr lang="ja-JP" altLang="en-US"/>
              <a:t>　</a:t>
            </a:r>
            <a:r>
              <a:rPr lang="en-US" altLang="ja-JP"/>
              <a:t>OpenVPN</a:t>
            </a:r>
            <a:r>
              <a:rPr lang="ja-JP" altLang="en-US"/>
              <a:t>：</a:t>
            </a:r>
            <a:r>
              <a:rPr lang="en-US" altLang="ja-JP"/>
              <a:t>1360</a:t>
            </a:r>
            <a:br>
              <a:rPr lang="en-US" altLang="ja-JP"/>
            </a:br>
            <a:r>
              <a:rPr lang="ja-JP" altLang="en-US"/>
              <a:t>　フレッツひかり電話：</a:t>
            </a:r>
            <a:r>
              <a:rPr lang="en-US" altLang="ja-JP"/>
              <a:t>1414</a:t>
            </a:r>
            <a:br>
              <a:rPr lang="en-US" altLang="ja-JP"/>
            </a:br>
            <a:r>
              <a:rPr lang="ja-JP" altLang="en-US"/>
              <a:t>　不明・混在環境：</a:t>
            </a:r>
            <a:r>
              <a:rPr lang="en-US" altLang="ja-JP"/>
              <a:t>1300〜1400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E6BED6F-E504-C771-6186-4880E970ADDF}"/>
              </a:ext>
            </a:extLst>
          </p:cNvPr>
          <p:cNvSpPr/>
          <p:nvPr/>
        </p:nvSpPr>
        <p:spPr>
          <a:xfrm>
            <a:off x="7955756" y="4455571"/>
            <a:ext cx="1759744" cy="20002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6B97887-FD0B-692B-FB61-C4CD14CF9D34}"/>
              </a:ext>
            </a:extLst>
          </p:cNvPr>
          <p:cNvSpPr/>
          <p:nvPr/>
        </p:nvSpPr>
        <p:spPr>
          <a:xfrm>
            <a:off x="9399586" y="4894366"/>
            <a:ext cx="551658" cy="1207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8211DC99-E87D-6937-C122-9254E2542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588480"/>
            <a:ext cx="3600000" cy="21606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8F264E9-4ECC-85D1-D364-9E200708F1C5}"/>
              </a:ext>
            </a:extLst>
          </p:cNvPr>
          <p:cNvSpPr/>
          <p:nvPr/>
        </p:nvSpPr>
        <p:spPr>
          <a:xfrm>
            <a:off x="4573196" y="1640591"/>
            <a:ext cx="527441" cy="1120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12569A-DBD9-3CC3-C873-2E62F1525CC1}"/>
              </a:ext>
            </a:extLst>
          </p:cNvPr>
          <p:cNvSpPr/>
          <p:nvPr/>
        </p:nvSpPr>
        <p:spPr>
          <a:xfrm>
            <a:off x="1573213" y="2668803"/>
            <a:ext cx="767556" cy="1244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4FE5C8A5-B2C9-91E5-F2BC-B1F33D7360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13031" y="4515807"/>
            <a:ext cx="143198" cy="79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グラフィカル ユーザー インターフェイス, アプリケーション, Web サイト&#10;&#10;AI 生成コンテンツは誤りを含む可能性があります。">
            <a:extLst>
              <a:ext uri="{FF2B5EF4-FFF2-40B4-BE49-F238E27FC236}">
                <a16:creationId xmlns:a16="http://schemas.microsoft.com/office/drawing/2014/main" id="{5E8EC9DA-6499-12A3-6DA3-F326FC46B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782" y="1579713"/>
            <a:ext cx="3600000" cy="262365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11F64C55-16C4-2A34-43A1-01067006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C7640-EF0F-4512-82BD-A8EF8763D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入力を確認し、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設定は完了です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4D9D3C-2136-4042-E261-9080F174E2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2A9CD83-6623-7305-742E-AB4FD32A5A08}"/>
              </a:ext>
            </a:extLst>
          </p:cNvPr>
          <p:cNvSpPr/>
          <p:nvPr/>
        </p:nvSpPr>
        <p:spPr>
          <a:xfrm>
            <a:off x="3905652" y="2798672"/>
            <a:ext cx="559191" cy="1278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D3BAD1B-9073-7C45-9540-29CB5698F6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963830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200</TotalTime>
  <Words>236</Words>
  <Application>Microsoft Office PowerPoint</Application>
  <PresentationFormat>ワイド画面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TCPMSS設定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2025-04-22T00:14:18Z</dcterms:created>
  <dcterms:modified xsi:type="dcterms:W3CDTF">2025-10-07T06:51:33Z</dcterms:modified>
</cp:coreProperties>
</file>