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5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1801EB-7A4A-46DF-B7B5-F4101F1FA5CF}" v="21" dt="2025-10-09T06:31:31.9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17" autoAdjust="0"/>
    <p:restoredTop sz="94610" autoAdjust="0"/>
  </p:normalViewPr>
  <p:slideViewPr>
    <p:cSldViewPr snapToGrid="0">
      <p:cViewPr varScale="1">
        <p:scale>
          <a:sx n="90" d="100"/>
          <a:sy n="90" d="100"/>
        </p:scale>
        <p:origin x="102" y="330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FCB1347-00E6-4FEC-85B4-F93FB3A7CD70}"/>
    <pc:docChg chg="modSld">
      <pc:chgData name="Technol.Corp 櫻庭竜太" userId="f291aa17-b8e0-4fe2-8f83-ae8a96cc9266" providerId="ADAL" clId="{8FCB1347-00E6-4FEC-85B4-F93FB3A7CD70}" dt="2025-07-30T02:42:13.280" v="75"/>
      <pc:docMkLst>
        <pc:docMk/>
      </pc:docMkLst>
      <pc:sldChg chg="modSp mod">
        <pc:chgData name="Technol.Corp 櫻庭竜太" userId="f291aa17-b8e0-4fe2-8f83-ae8a96cc9266" providerId="ADAL" clId="{8FCB1347-00E6-4FEC-85B4-F93FB3A7CD70}" dt="2025-07-30T02:42:13.280" v="75"/>
        <pc:sldMkLst>
          <pc:docMk/>
          <pc:sldMk cId="1907053450" sldId="257"/>
        </pc:sldMkLst>
      </pc:sldChg>
      <pc:sldChg chg="modSp mod">
        <pc:chgData name="Technol.Corp 櫻庭竜太" userId="f291aa17-b8e0-4fe2-8f83-ae8a96cc9266" providerId="ADAL" clId="{8FCB1347-00E6-4FEC-85B4-F93FB3A7CD70}" dt="2025-07-29T08:26:46.538" v="40" actId="20577"/>
        <pc:sldMkLst>
          <pc:docMk/>
          <pc:sldMk cId="4236565751" sldId="260"/>
        </pc:sldMkLst>
      </pc:sldChg>
      <pc:sldChg chg="modSp mod">
        <pc:chgData name="Technol.Corp 櫻庭竜太" userId="f291aa17-b8e0-4fe2-8f83-ae8a96cc9266" providerId="ADAL" clId="{8FCB1347-00E6-4FEC-85B4-F93FB3A7CD70}" dt="2025-07-29T08:27:10.090" v="58" actId="20577"/>
        <pc:sldMkLst>
          <pc:docMk/>
          <pc:sldMk cId="1606350393" sldId="262"/>
        </pc:sldMkLst>
      </pc:sldChg>
    </pc:docChg>
  </pc:docChgLst>
  <pc:docChgLst>
    <pc:chgData name="Technol.Corp 櫻庭竜太" userId="f291aa17-b8e0-4fe2-8f83-ae8a96cc9266" providerId="ADAL" clId="{631801EB-7A4A-46DF-B7B5-F4101F1FA5CF}"/>
    <pc:docChg chg="custSel modSld">
      <pc:chgData name="Technol.Corp 櫻庭竜太" userId="f291aa17-b8e0-4fe2-8f83-ae8a96cc9266" providerId="ADAL" clId="{631801EB-7A4A-46DF-B7B5-F4101F1FA5CF}" dt="2025-10-09T06:32:00.394" v="144" actId="1076"/>
      <pc:docMkLst>
        <pc:docMk/>
      </pc:docMkLst>
      <pc:sldChg chg="modSp mod">
        <pc:chgData name="Technol.Corp 櫻庭竜太" userId="f291aa17-b8e0-4fe2-8f83-ae8a96cc9266" providerId="ADAL" clId="{631801EB-7A4A-46DF-B7B5-F4101F1FA5CF}" dt="2025-10-09T06:27:54.236" v="107"/>
        <pc:sldMkLst>
          <pc:docMk/>
          <pc:sldMk cId="287237332" sldId="261"/>
        </pc:sldMkLst>
        <pc:spChg chg="mod">
          <ac:chgData name="Technol.Corp 櫻庭竜太" userId="f291aa17-b8e0-4fe2-8f83-ae8a96cc9266" providerId="ADAL" clId="{631801EB-7A4A-46DF-B7B5-F4101F1FA5CF}" dt="2025-10-09T06:27:54.236" v="107"/>
          <ac:spMkLst>
            <pc:docMk/>
            <pc:sldMk cId="287237332" sldId="261"/>
            <ac:spMk id="6" creationId="{04FF5A92-04EF-3C49-146B-B0E60B929F47}"/>
          </ac:spMkLst>
        </pc:spChg>
        <pc:graphicFrameChg chg="mod modGraphic">
          <ac:chgData name="Technol.Corp 櫻庭竜太" userId="f291aa17-b8e0-4fe2-8f83-ae8a96cc9266" providerId="ADAL" clId="{631801EB-7A4A-46DF-B7B5-F4101F1FA5CF}" dt="2025-10-09T05:04:01.298" v="16"/>
          <ac:graphicFrameMkLst>
            <pc:docMk/>
            <pc:sldMk cId="287237332" sldId="261"/>
            <ac:graphicFrameMk id="7" creationId="{48E74B14-D66D-0BF3-181C-D8735E986EE6}"/>
          </ac:graphicFrameMkLst>
        </pc:graphicFrameChg>
      </pc:sldChg>
      <pc:sldChg chg="addSp delSp modSp mod">
        <pc:chgData name="Technol.Corp 櫻庭竜太" userId="f291aa17-b8e0-4fe2-8f83-ae8a96cc9266" providerId="ADAL" clId="{631801EB-7A4A-46DF-B7B5-F4101F1FA5CF}" dt="2025-10-09T06:32:00.394" v="144" actId="1076"/>
        <pc:sldMkLst>
          <pc:docMk/>
          <pc:sldMk cId="1606350393" sldId="262"/>
        </pc:sldMkLst>
        <pc:spChg chg="mod">
          <ac:chgData name="Technol.Corp 櫻庭竜太" userId="f291aa17-b8e0-4fe2-8f83-ae8a96cc9266" providerId="ADAL" clId="{631801EB-7A4A-46DF-B7B5-F4101F1FA5CF}" dt="2025-10-09T06:28:27.469" v="124"/>
          <ac:spMkLst>
            <pc:docMk/>
            <pc:sldMk cId="1606350393" sldId="262"/>
            <ac:spMk id="3" creationId="{A46D82FD-DAD9-AECF-15E6-B3C2CA6F8687}"/>
          </ac:spMkLst>
        </pc:spChg>
        <pc:picChg chg="del mod">
          <ac:chgData name="Technol.Corp 櫻庭竜太" userId="f291aa17-b8e0-4fe2-8f83-ae8a96cc9266" providerId="ADAL" clId="{631801EB-7A4A-46DF-B7B5-F4101F1FA5CF}" dt="2025-10-09T06:31:35.990" v="129" actId="478"/>
          <ac:picMkLst>
            <pc:docMk/>
            <pc:sldMk cId="1606350393" sldId="262"/>
            <ac:picMk id="8" creationId="{869AFC52-B2E2-965C-83F9-70F863B60188}"/>
          </ac:picMkLst>
        </pc:picChg>
        <pc:picChg chg="add mod">
          <ac:chgData name="Technol.Corp 櫻庭竜太" userId="f291aa17-b8e0-4fe2-8f83-ae8a96cc9266" providerId="ADAL" clId="{631801EB-7A4A-46DF-B7B5-F4101F1FA5CF}" dt="2025-10-09T06:32:00.394" v="144" actId="1076"/>
          <ac:picMkLst>
            <pc:docMk/>
            <pc:sldMk cId="1606350393" sldId="262"/>
            <ac:picMk id="9" creationId="{E6E900F7-7622-4553-64DB-FE1D686A0B37}"/>
          </ac:picMkLst>
        </pc:picChg>
      </pc:sldChg>
    </pc:docChg>
  </pc:docChgLst>
  <pc:docChgLst>
    <pc:chgData name="Technol.Corp 櫻庭竜太" userId="f291aa17-b8e0-4fe2-8f83-ae8a96cc9266" providerId="ADAL" clId="{BAEAAE98-F6BB-46BD-80E2-CB2B1B05BFAA}"/>
    <pc:docChg chg="undo custSel addSld modSld">
      <pc:chgData name="Technol.Corp 櫻庭竜太" userId="f291aa17-b8e0-4fe2-8f83-ae8a96cc9266" providerId="ADAL" clId="{BAEAAE98-F6BB-46BD-80E2-CB2B1B05BFAA}" dt="2025-09-01T08:55:32.510" v="636" actId="20577"/>
      <pc:docMkLst>
        <pc:docMk/>
      </pc:docMkLst>
      <pc:sldChg chg="modSp mod">
        <pc:chgData name="Technol.Corp 櫻庭竜太" userId="f291aa17-b8e0-4fe2-8f83-ae8a96cc9266" providerId="ADAL" clId="{BAEAAE98-F6BB-46BD-80E2-CB2B1B05BFAA}" dt="2025-08-28T05:10:40.805" v="172" actId="20577"/>
        <pc:sldMkLst>
          <pc:docMk/>
          <pc:sldMk cId="1907053450" sldId="257"/>
        </pc:sldMkLst>
      </pc:sldChg>
      <pc:sldChg chg="addSp delSp modSp mod">
        <pc:chgData name="Technol.Corp 櫻庭竜太" userId="f291aa17-b8e0-4fe2-8f83-ae8a96cc9266" providerId="ADAL" clId="{BAEAAE98-F6BB-46BD-80E2-CB2B1B05BFAA}" dt="2025-08-27T23:52:21.964" v="18" actId="1076"/>
        <pc:sldMkLst>
          <pc:docMk/>
          <pc:sldMk cId="4236565751" sldId="260"/>
        </pc:sldMkLst>
      </pc:sldChg>
      <pc:sldChg chg="modSp mod">
        <pc:chgData name="Technol.Corp 櫻庭竜太" userId="f291aa17-b8e0-4fe2-8f83-ae8a96cc9266" providerId="ADAL" clId="{BAEAAE98-F6BB-46BD-80E2-CB2B1B05BFAA}" dt="2025-09-01T08:55:32.510" v="636" actId="20577"/>
        <pc:sldMkLst>
          <pc:docMk/>
          <pc:sldMk cId="287237332" sldId="261"/>
        </pc:sldMkLst>
      </pc:sldChg>
      <pc:sldChg chg="addSp delSp modSp mod">
        <pc:chgData name="Technol.Corp 櫻庭竜太" userId="f291aa17-b8e0-4fe2-8f83-ae8a96cc9266" providerId="ADAL" clId="{BAEAAE98-F6BB-46BD-80E2-CB2B1B05BFAA}" dt="2025-09-01T08:50:43.898" v="296"/>
        <pc:sldMkLst>
          <pc:docMk/>
          <pc:sldMk cId="1606350393" sldId="262"/>
        </pc:sldMkLst>
      </pc:sldChg>
      <pc:sldChg chg="addSp delSp modSp mod">
        <pc:chgData name="Technol.Corp 櫻庭竜太" userId="f291aa17-b8e0-4fe2-8f83-ae8a96cc9266" providerId="ADAL" clId="{BAEAAE98-F6BB-46BD-80E2-CB2B1B05BFAA}" dt="2025-09-01T08:43:11.077" v="204" actId="20577"/>
        <pc:sldMkLst>
          <pc:docMk/>
          <pc:sldMk cId="2842484684" sldId="263"/>
        </pc:sldMkLst>
      </pc:sldChg>
      <pc:sldChg chg="addSp delSp modSp mod">
        <pc:chgData name="Technol.Corp 櫻庭竜太" userId="f291aa17-b8e0-4fe2-8f83-ae8a96cc9266" providerId="ADAL" clId="{BAEAAE98-F6BB-46BD-80E2-CB2B1B05BFAA}" dt="2025-09-01T08:41:24.396" v="188" actId="1076"/>
        <pc:sldMkLst>
          <pc:docMk/>
          <pc:sldMk cId="577686817" sldId="264"/>
        </pc:sldMkLst>
      </pc:sldChg>
      <pc:sldChg chg="addSp delSp modSp add mod modClrScheme chgLayout">
        <pc:chgData name="Technol.Corp 櫻庭竜太" userId="f291aa17-b8e0-4fe2-8f83-ae8a96cc9266" providerId="ADAL" clId="{BAEAAE98-F6BB-46BD-80E2-CB2B1B05BFAA}" dt="2025-08-28T00:05:00.050" v="101" actId="14100"/>
        <pc:sldMkLst>
          <pc:docMk/>
          <pc:sldMk cId="2268744681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A1BCECB-FFFC-4862-8722-35FA3A2B25B8}" type="datetime1">
              <a:rPr lang="en-US" altLang="ja-JP" smtClean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D94DD17-5948-4BF8-BFD4-95739C400449}" type="datetime1">
              <a:rPr lang="en-US" altLang="ja-JP" smtClean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0C0C9-6EA8-4149-818D-FF5B501666D9}" type="datetime1">
              <a:rPr lang="en-US" altLang="ja-JP" smtClean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CD463B-70CE-43DA-B17C-D1D03AFA9FE8}" type="datetime1">
              <a:rPr lang="en-US" altLang="ja-JP" smtClean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6348-0DA6-464D-98B8-C2CC9A83B817}" type="datetime1">
              <a:rPr lang="en-US" altLang="ja-JP" smtClean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402A-0504-4CA1-8898-1418DEDA9E03}" type="datetime1">
              <a:rPr lang="en-US" altLang="ja-JP" smtClean="0"/>
              <a:t>10/9/2025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039A2E1-7E47-4C37-B46E-C6267C7A7321}" type="datetime1">
              <a:rPr lang="en-US" altLang="ja-JP" smtClean="0"/>
              <a:t>10/9/2025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D754A0-6745-4382-B01A-203FFBA0D45A}" type="datetime1">
              <a:rPr lang="en-US" altLang="ja-JP" smtClean="0"/>
              <a:t>10/9/2025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8D0200-3A20-4155-BF26-5820C1C76540}" type="datetime1">
              <a:rPr lang="en-US" altLang="ja-JP" smtClean="0"/>
              <a:t>10/9/2025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0979E-54B9-48A9-89B2-5C4A02998FD0}" type="datetime1">
              <a:rPr lang="en-US" altLang="ja-JP" smtClean="0"/>
              <a:t>10/9/2025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9360477-A07C-43AE-81F9-6D14579C1CEC}" type="datetime1">
              <a:rPr lang="en-US" altLang="ja-JP" smtClean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L2TP</a:t>
            </a:r>
            <a:r>
              <a:rPr lang="ja-JP" altLang="en-US"/>
              <a:t>リモートアクセス設定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L2TP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リモートアクセス設定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2867B95-32FE-6579-B04E-7E3ADE549C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80D58-80FB-E941-12FE-1FC5B89B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</a:t>
            </a:r>
            <a:r>
              <a:rPr kumimoji="1" lang="en-US" altLang="ja-JP"/>
              <a:t>. L2TP</a:t>
            </a:r>
            <a:r>
              <a:rPr kumimoji="1" lang="ja-JP" altLang="en-US"/>
              <a:t>リモートアクセス設定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77D841-87BD-310A-87C2-62C2BB4D3C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</a:t>
            </a:r>
            <a:r>
              <a:rPr lang="ja-JP" altLang="en-US"/>
              <a:t>ログイン選択画面で「クラウドログイン」をクリックします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DA6A5C-EAD4-9B2B-2C4D-2847BF7FFD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F35B922-462F-F2DF-E92B-58E29CC18EE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en-US" altLang="ja-JP"/>
              <a:t> MRB</a:t>
            </a:r>
            <a:r>
              <a:rPr lang="ja-JP" altLang="en-US"/>
              <a:t>番号（機器コード）、管理者ユーザ、パスワードを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668647F-0069-541B-7F8B-55A08563B7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L2TP</a:t>
            </a:r>
            <a:r>
              <a:rPr kumimoji="1" lang="ja-JP" altLang="en-US"/>
              <a:t>リモートアクセスの設定手順について説明します</a:t>
            </a:r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A1CA948-43C1-A165-C309-E320BC3388D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図 7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4C2EF65D-5F4F-B640-C29E-667DC86D7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2609C57-9679-ACF9-473E-F760068510BE}"/>
              </a:ext>
            </a:extLst>
          </p:cNvPr>
          <p:cNvSpPr/>
          <p:nvPr/>
        </p:nvSpPr>
        <p:spPr>
          <a:xfrm>
            <a:off x="3635360" y="3344578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FCBD2888-C70A-55BE-B47A-3A99D3ADA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303582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FA2E16A-FA25-64DC-FAF2-1954FD5E10EA}"/>
              </a:ext>
            </a:extLst>
          </p:cNvPr>
          <p:cNvSpPr/>
          <p:nvPr/>
        </p:nvSpPr>
        <p:spPr>
          <a:xfrm>
            <a:off x="7419332" y="3274766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0D0015A-B745-2974-566F-6062C270B84B}"/>
              </a:ext>
            </a:extLst>
          </p:cNvPr>
          <p:cNvSpPr/>
          <p:nvPr/>
        </p:nvSpPr>
        <p:spPr>
          <a:xfrm>
            <a:off x="9509651" y="4374730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65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58B03-661E-BB65-4793-FA56917FA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445758AC-FB8C-B4BB-353D-B52DFEC97E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390482"/>
            <a:ext cx="3600000" cy="25931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タイトル 7">
            <a:extLst>
              <a:ext uri="{FF2B5EF4-FFF2-40B4-BE49-F238E27FC236}">
                <a16:creationId xmlns:a16="http://schemas.microsoft.com/office/drawing/2014/main" id="{89642C6A-078F-45CC-3A5D-D7F846CB1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07C1D2-0185-0ABB-EF94-F6B37050B5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DF65FB0-7517-C5A6-220C-56AFBFE1634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A7BD6FA-0D46-51C3-699F-F74A3EC8EA2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211D23F1-E9F1-2E3F-EFEF-45BC4822C0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「ダウンロード」をクリックします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E64AA72-4387-574D-E10C-F93285EA94A2}"/>
              </a:ext>
            </a:extLst>
          </p:cNvPr>
          <p:cNvSpPr/>
          <p:nvPr/>
        </p:nvSpPr>
        <p:spPr>
          <a:xfrm>
            <a:off x="9948863" y="2728119"/>
            <a:ext cx="31194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97513ACA-653E-0AD9-6473-F4C2620B2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574366"/>
            <a:ext cx="3600000" cy="222533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37A7D2A-1331-7250-0FB6-533FD23A0477}"/>
              </a:ext>
            </a:extLst>
          </p:cNvPr>
          <p:cNvSpPr/>
          <p:nvPr/>
        </p:nvSpPr>
        <p:spPr>
          <a:xfrm>
            <a:off x="4597824" y="1641041"/>
            <a:ext cx="529638" cy="1187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FEB57E1-1DDC-3FD9-A8A6-CF06488699AA}"/>
              </a:ext>
            </a:extLst>
          </p:cNvPr>
          <p:cNvSpPr/>
          <p:nvPr/>
        </p:nvSpPr>
        <p:spPr>
          <a:xfrm>
            <a:off x="1596496" y="3255168"/>
            <a:ext cx="691516" cy="110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744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1B8449-7D7F-25BB-E566-80DF9AC37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8098BB-3704-3751-9F72-65FFDCA92B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ダウンロードした設定ファイルを</a:t>
            </a:r>
            <a:r>
              <a:rPr lang="ja-JP" altLang="en-US"/>
              <a:t>開きます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04BD45-24DC-F188-22EC-069AB487E5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4FF5A92-04EF-3C49-146B-B0E60B929F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/>
              <a:t>⑥</a:t>
            </a:r>
            <a:r>
              <a:rPr kumimoji="1" lang="ja-JP" altLang="en-US"/>
              <a:t>　</a:t>
            </a:r>
            <a:r>
              <a:rPr lang="ja-JP" altLang="en-US"/>
              <a:t>リモートアクセス</a:t>
            </a:r>
            <a:r>
              <a:rPr kumimoji="1" lang="ja-JP" altLang="en-US"/>
              <a:t>設定を追記し、ファイルを保存します</a:t>
            </a:r>
            <a:br>
              <a:rPr kumimoji="1" lang="en-US" altLang="ja-JP"/>
            </a:br>
            <a:r>
              <a:rPr kumimoji="1" lang="ja-JP" altLang="en-US"/>
              <a:t>　　設定内容は下記をご参考にしていただき、任意の設定を入れて</a:t>
            </a:r>
            <a:br>
              <a:rPr kumimoji="1" lang="en-US" altLang="ja-JP"/>
            </a:br>
            <a:r>
              <a:rPr kumimoji="1" lang="ja-JP" altLang="en-US"/>
              <a:t>　　ください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endParaRPr kumimoji="1" lang="en-US" altLang="ja-JP"/>
          </a:p>
          <a:p>
            <a:br>
              <a:rPr lang="en-US" altLang="ja-JP"/>
            </a:br>
            <a:br>
              <a:rPr lang="en-US" altLang="ja-JP"/>
            </a:br>
            <a:r>
              <a:rPr lang="en-US" altLang="ja-JP">
                <a:solidFill>
                  <a:srgbClr val="FF0000"/>
                </a:solidFill>
              </a:rPr>
              <a:t>※</a:t>
            </a:r>
            <a:r>
              <a:rPr lang="ja-JP" altLang="en-US">
                <a:solidFill>
                  <a:srgbClr val="FF0000"/>
                </a:solidFill>
              </a:rPr>
              <a:t>「リモートアクセス用</a:t>
            </a:r>
            <a:r>
              <a:rPr lang="en-US" altLang="ja-JP">
                <a:solidFill>
                  <a:srgbClr val="FF0000"/>
                </a:solidFill>
              </a:rPr>
              <a:t>IP</a:t>
            </a:r>
            <a:r>
              <a:rPr lang="ja-JP" altLang="en-US">
                <a:solidFill>
                  <a:srgbClr val="FF0000"/>
                </a:solidFill>
              </a:rPr>
              <a:t>」と「</a:t>
            </a:r>
            <a:r>
              <a:rPr lang="en-US" altLang="ja-JP">
                <a:solidFill>
                  <a:srgbClr val="FF0000"/>
                </a:solidFill>
              </a:rPr>
              <a:t>DHCP</a:t>
            </a:r>
            <a:r>
              <a:rPr lang="ja-JP" altLang="en-US">
                <a:solidFill>
                  <a:srgbClr val="FF0000"/>
                </a:solidFill>
              </a:rPr>
              <a:t>範囲」に設定する</a:t>
            </a:r>
            <a:r>
              <a:rPr lang="en-US" altLang="ja-JP">
                <a:solidFill>
                  <a:srgbClr val="FF0000"/>
                </a:solidFill>
              </a:rPr>
              <a:t>IP</a:t>
            </a:r>
            <a:r>
              <a:rPr lang="ja-JP" altLang="en-US">
                <a:solidFill>
                  <a:srgbClr val="FF0000"/>
                </a:solidFill>
              </a:rPr>
              <a:t>は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お客様のローカルネットワークと異なるものを設定してください</a:t>
            </a:r>
            <a:br>
              <a:rPr lang="en-US" altLang="ja-JP">
                <a:solidFill>
                  <a:srgbClr val="FF0000"/>
                </a:solidFill>
              </a:rPr>
            </a:br>
            <a:endParaRPr kumimoji="1" lang="en-US" altLang="ja-JP">
              <a:solidFill>
                <a:srgbClr val="FF0000"/>
              </a:solidFill>
            </a:endParaRPr>
          </a:p>
          <a:p>
            <a:br>
              <a:rPr kumimoji="1" lang="en-US" altLang="ja-JP"/>
            </a:br>
            <a:endParaRPr kumimoji="1" lang="ja-JP" altLang="en-US">
              <a:solidFill>
                <a:srgbClr val="FF0000"/>
              </a:solidFill>
            </a:endParaRP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4E33A7-D0B8-7F9B-67A5-1F7D7EA6A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21906"/>
            <a:ext cx="3600000" cy="27325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CD968D4-29F1-87E2-AE04-EBA232005B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22121" y="2840349"/>
            <a:ext cx="768974" cy="17907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481560A-F20A-E6BD-CF67-A60419656A55}"/>
              </a:ext>
            </a:extLst>
          </p:cNvPr>
          <p:cNvSpPr/>
          <p:nvPr/>
        </p:nvSpPr>
        <p:spPr>
          <a:xfrm>
            <a:off x="3013690" y="2716524"/>
            <a:ext cx="704869" cy="1790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48E74B14-D66D-0BF3-181C-D8735E986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452864"/>
              </p:ext>
            </p:extLst>
          </p:nvPr>
        </p:nvGraphicFramePr>
        <p:xfrm>
          <a:off x="6613690" y="1612305"/>
          <a:ext cx="4464119" cy="344289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01120">
                  <a:extLst>
                    <a:ext uri="{9D8B030D-6E8A-4147-A177-3AD203B41FA5}">
                      <a16:colId xmlns:a16="http://schemas.microsoft.com/office/drawing/2014/main" val="1076259174"/>
                    </a:ext>
                  </a:extLst>
                </a:gridCol>
                <a:gridCol w="2762999">
                  <a:extLst>
                    <a:ext uri="{9D8B030D-6E8A-4147-A177-3AD203B41FA5}">
                      <a16:colId xmlns:a16="http://schemas.microsoft.com/office/drawing/2014/main" val="1985909581"/>
                    </a:ext>
                  </a:extLst>
                </a:gridCol>
              </a:tblGrid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 b="0"/>
                        <a:t>設定内容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/>
                        <a:t>設定例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16895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lang="en-US" altLang="ja-JP" sz="1050"/>
                        <a:t>REMOTE_ACCESS{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REMOTE_ACCESS{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53368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設定の</a:t>
                      </a:r>
                      <a:r>
                        <a:rPr kumimoji="1" lang="en-US" altLang="ja-JP" sz="1050"/>
                        <a:t>ON</a:t>
                      </a:r>
                      <a:r>
                        <a:rPr kumimoji="1" lang="ja-JP" altLang="en-US" sz="1050"/>
                        <a:t>・</a:t>
                      </a:r>
                      <a:r>
                        <a:rPr kumimoji="1" lang="en-US" altLang="ja-JP" sz="1050"/>
                        <a:t>OFF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CONFIG=ON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50599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リモートアクセス用</a:t>
                      </a:r>
                      <a:r>
                        <a:rPr kumimoji="1" lang="en-US" altLang="ja-JP" sz="1050"/>
                        <a:t>IP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IP=172.23.0.1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04537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050"/>
                        <a:t>DHCP</a:t>
                      </a:r>
                      <a:r>
                        <a:rPr kumimoji="1" lang="ja-JP" altLang="en-US" sz="1050"/>
                        <a:t>範囲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CLIENT_RANGE=172.23.0.10-172.23.0.20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37453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プライマリ</a:t>
                      </a:r>
                      <a:r>
                        <a:rPr kumimoji="1" lang="en-US" altLang="ja-JP" sz="1050"/>
                        <a:t>DNS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DNS=8.8.8.8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494089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セカンダリ</a:t>
                      </a:r>
                      <a:r>
                        <a:rPr kumimoji="1" lang="en-US" altLang="ja-JP" sz="1050"/>
                        <a:t>DNS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DNS=8.8.4.4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426981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事前共有鍵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PSK=psk12345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100817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ユーザ</a:t>
                      </a:r>
                      <a:r>
                        <a:rPr kumimoji="1" lang="en-US" altLang="ja-JP" sz="1050"/>
                        <a:t>ID</a:t>
                      </a:r>
                      <a:r>
                        <a:rPr kumimoji="1" lang="ja-JP" altLang="en-US" sz="1050"/>
                        <a:t>　パスワード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USER=user1 trtpass11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936463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/>
                        <a:t>ユーザ複数登録の場合は、</a:t>
                      </a:r>
                      <a:endParaRPr kumimoji="1" lang="en-US" altLang="ja-JP" sz="105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/>
                        <a:t>改行して同様に記載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USER=user2 trtpass22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253870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050"/>
                        <a:t>}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}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874915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7E14BA-833D-45E3-89CC-8EBC82E18CE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0A454A-7AF9-B821-2679-CA0570B6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6D82FD-DAD9-AECF-15E6-B3C2CA6F86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※</a:t>
            </a:r>
            <a:r>
              <a:rPr lang="ja-JP" altLang="en-US"/>
              <a:t>設定ファイルのサンプル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r>
              <a:rPr lang="en-US" altLang="ja-JP">
                <a:solidFill>
                  <a:srgbClr val="FF0000"/>
                </a:solidFill>
              </a:rPr>
              <a:t>※</a:t>
            </a:r>
            <a:r>
              <a:rPr lang="ja-JP" altLang="en-US">
                <a:solidFill>
                  <a:srgbClr val="FF0000"/>
                </a:solidFill>
              </a:rPr>
              <a:t>上記の例をコンフィグに記載した場合、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lang="en-US" altLang="ja-JP">
                <a:solidFill>
                  <a:srgbClr val="FF0000"/>
                </a:solidFill>
              </a:rPr>
              <a:t>L2TP/IPsec</a:t>
            </a:r>
            <a:r>
              <a:rPr lang="ja-JP" altLang="en-US">
                <a:solidFill>
                  <a:srgbClr val="FF0000"/>
                </a:solidFill>
              </a:rPr>
              <a:t>により事前共有鍵</a:t>
            </a:r>
            <a:r>
              <a:rPr lang="en-US" altLang="ja-JP">
                <a:solidFill>
                  <a:srgbClr val="FF0000"/>
                </a:solidFill>
              </a:rPr>
              <a:t>psk12345</a:t>
            </a:r>
            <a:r>
              <a:rPr lang="ja-JP" altLang="en-US">
                <a:solidFill>
                  <a:srgbClr val="FF0000"/>
                </a:solidFill>
              </a:rPr>
              <a:t>でアクセスが可能になり、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lang="en-US" altLang="ja-JP">
                <a:solidFill>
                  <a:srgbClr val="FF0000"/>
                </a:solidFill>
              </a:rPr>
              <a:t>user1</a:t>
            </a:r>
            <a:r>
              <a:rPr lang="ja-JP" altLang="en-US">
                <a:solidFill>
                  <a:srgbClr val="FF0000"/>
                </a:solidFill>
              </a:rPr>
              <a:t>はパスワード</a:t>
            </a:r>
            <a:r>
              <a:rPr lang="en-US" altLang="ja-JP">
                <a:solidFill>
                  <a:srgbClr val="FF0000"/>
                </a:solidFill>
              </a:rPr>
              <a:t>trtpass11</a:t>
            </a:r>
            <a:r>
              <a:rPr lang="ja-JP" altLang="en-US">
                <a:solidFill>
                  <a:srgbClr val="FF0000"/>
                </a:solidFill>
              </a:rPr>
              <a:t>で、</a:t>
            </a:r>
            <a:r>
              <a:rPr lang="en-US" altLang="ja-JP">
                <a:solidFill>
                  <a:srgbClr val="FF0000"/>
                </a:solidFill>
              </a:rPr>
              <a:t>User2</a:t>
            </a:r>
            <a:r>
              <a:rPr lang="ja-JP" altLang="en-US">
                <a:solidFill>
                  <a:srgbClr val="FF0000"/>
                </a:solidFill>
              </a:rPr>
              <a:t>はパスワード</a:t>
            </a:r>
            <a:r>
              <a:rPr lang="en-US" altLang="ja-JP">
                <a:solidFill>
                  <a:srgbClr val="FF0000"/>
                </a:solidFill>
              </a:rPr>
              <a:t>trtpass22</a:t>
            </a:r>
            <a:r>
              <a:rPr lang="ja-JP" altLang="en-US">
                <a:solidFill>
                  <a:srgbClr val="FF0000"/>
                </a:solidFill>
              </a:rPr>
              <a:t>で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利用できるという設定が行われます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9204B5-C991-5CAD-E312-8267AFBD6B6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7BA51E0-3A34-6100-DC55-C0BEA719B2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⑦　クラウド管理画面にログイン後、右上の「設定」をクリック</a:t>
            </a:r>
            <a:br>
              <a:rPr lang="en-US" altLang="ja-JP"/>
            </a:br>
            <a:r>
              <a:rPr lang="ja-JP" altLang="en-US"/>
              <a:t>　　し、左下の「一括設定」をクリックします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1CA4AD-E65E-C666-B436-B30FCC83A7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2" name="図 11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21D92D76-3BE3-FC4D-DFB1-FD3C4DDD07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696" y="1612466"/>
            <a:ext cx="3600000" cy="222533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3416301-9CA3-2A05-5608-6E40AA58D41B}"/>
              </a:ext>
            </a:extLst>
          </p:cNvPr>
          <p:cNvSpPr/>
          <p:nvPr/>
        </p:nvSpPr>
        <p:spPr>
          <a:xfrm>
            <a:off x="10223924" y="1679141"/>
            <a:ext cx="529638" cy="1187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5AC42FB-CDFA-F4E6-BCAA-6A7B7A80ACFD}"/>
              </a:ext>
            </a:extLst>
          </p:cNvPr>
          <p:cNvSpPr/>
          <p:nvPr/>
        </p:nvSpPr>
        <p:spPr>
          <a:xfrm>
            <a:off x="7222596" y="3293268"/>
            <a:ext cx="691516" cy="110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E6E900F7-7622-4553-64DB-FE1D686A0B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1341914"/>
            <a:ext cx="3600000" cy="276643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06350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15A07B-3298-9DFF-B612-7620CAAFD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⑧　「ファイルの選択」をクリックします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89E30F0-77F2-55AA-95B1-63F06A0EAEB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⑨　追記したファイルを選択し、「開く」をクリックします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B7ACE75-D4D2-5019-9FDA-C5D6EA28B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FF889C-C38B-5E18-80FD-806DEC3ACD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BA169B9-312F-2741-B772-CEFA9F4F9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381525"/>
            <a:ext cx="3600000" cy="21836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6D09E27-6739-A08B-5BC8-301FBEDFA530}"/>
              </a:ext>
            </a:extLst>
          </p:cNvPr>
          <p:cNvSpPr/>
          <p:nvPr/>
        </p:nvSpPr>
        <p:spPr>
          <a:xfrm>
            <a:off x="10162599" y="3388922"/>
            <a:ext cx="46672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410B96B-988C-2032-C10A-ACB0E220157B}"/>
              </a:ext>
            </a:extLst>
          </p:cNvPr>
          <p:cNvSpPr/>
          <p:nvPr/>
        </p:nvSpPr>
        <p:spPr>
          <a:xfrm>
            <a:off x="7131844" y="1694816"/>
            <a:ext cx="562927" cy="1384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F7CE5CF-4FE6-855C-F3C5-7D7FA950014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図 6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25C512C9-F2DB-333F-1ED5-78A81BA06C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381525"/>
            <a:ext cx="3600000" cy="25931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64AC58-CC76-A39D-847E-64AFE6F01502}"/>
              </a:ext>
            </a:extLst>
          </p:cNvPr>
          <p:cNvSpPr/>
          <p:nvPr/>
        </p:nvSpPr>
        <p:spPr>
          <a:xfrm>
            <a:off x="1921949" y="2724615"/>
            <a:ext cx="459736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484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59DC30-DB80-FB34-1690-F18D92E60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⑩　「設定」をクリックします</a:t>
            </a:r>
          </a:p>
          <a:p>
            <a:endParaRPr kumimoji="1" lang="ja-JP" altLang="en-US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CDFC2F58-1374-6839-A22B-40A83A61E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352269"/>
            <a:ext cx="3600000" cy="254961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B10CB78C-5189-6358-B4CD-90FE5052A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138ECD1-54A4-DE2F-249D-1E931569FD7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B8200EB-0CF2-C72F-77CB-EE51C35243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⑪　「設定」をクリックして作業は完了です</a:t>
            </a:r>
          </a:p>
          <a:p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C2FCEC-871C-FBE6-7073-5D9A90E7775B}"/>
              </a:ext>
            </a:extLst>
          </p:cNvPr>
          <p:cNvSpPr/>
          <p:nvPr/>
        </p:nvSpPr>
        <p:spPr>
          <a:xfrm>
            <a:off x="9395228" y="2603263"/>
            <a:ext cx="563159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77D7E67-EC8D-21EE-64BE-2DBF8FF2329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図 7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4281A8AD-830D-F064-C4EC-752620168F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352269"/>
            <a:ext cx="3600000" cy="258649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6E5AC36-3DCB-53B6-B6DD-A0F42B150A71}"/>
              </a:ext>
            </a:extLst>
          </p:cNvPr>
          <p:cNvSpPr/>
          <p:nvPr/>
        </p:nvSpPr>
        <p:spPr>
          <a:xfrm>
            <a:off x="4435607" y="2710419"/>
            <a:ext cx="309563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686817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777</TotalTime>
  <Words>465</Words>
  <Application>Microsoft Office PowerPoint</Application>
  <PresentationFormat>ワイド画面</PresentationFormat>
  <Paragraphs>57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L2TPリモートアクセス設定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2025-04-23T05:04:33Z</dcterms:created>
  <dcterms:modified xsi:type="dcterms:W3CDTF">2025-10-09T06:32:01Z</dcterms:modified>
</cp:coreProperties>
</file>