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801EB-7A4A-46DF-B7B5-F4101F1FA5CF}" v="1517" dt="2025-10-15T07:22:03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7" autoAdjust="0"/>
    <p:restoredTop sz="94610" autoAdjust="0"/>
  </p:normalViewPr>
  <p:slideViewPr>
    <p:cSldViewPr snapToGrid="0">
      <p:cViewPr varScale="1">
        <p:scale>
          <a:sx n="90" d="100"/>
          <a:sy n="90" d="100"/>
        </p:scale>
        <p:origin x="102" y="330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8FCB1347-00E6-4FEC-85B4-F93FB3A7CD70}"/>
    <pc:docChg chg="modSld">
      <pc:chgData name="Technol.Corp 櫻庭竜太" userId="f291aa17-b8e0-4fe2-8f83-ae8a96cc9266" providerId="ADAL" clId="{8FCB1347-00E6-4FEC-85B4-F93FB3A7CD70}" dt="2025-07-30T02:42:13.280" v="75"/>
      <pc:docMkLst>
        <pc:docMk/>
      </pc:docMkLst>
      <pc:sldChg chg="modSp mod">
        <pc:chgData name="Technol.Corp 櫻庭竜太" userId="f291aa17-b8e0-4fe2-8f83-ae8a96cc9266" providerId="ADAL" clId="{8FCB1347-00E6-4FEC-85B4-F93FB3A7CD70}" dt="2025-07-30T02:42:13.280" v="75"/>
        <pc:sldMkLst>
          <pc:docMk/>
          <pc:sldMk cId="1907053450" sldId="257"/>
        </pc:sldMkLst>
      </pc:sldChg>
      <pc:sldChg chg="modSp mod">
        <pc:chgData name="Technol.Corp 櫻庭竜太" userId="f291aa17-b8e0-4fe2-8f83-ae8a96cc9266" providerId="ADAL" clId="{8FCB1347-00E6-4FEC-85B4-F93FB3A7CD70}" dt="2025-07-29T08:26:46.538" v="40" actId="20577"/>
        <pc:sldMkLst>
          <pc:docMk/>
          <pc:sldMk cId="4236565751" sldId="260"/>
        </pc:sldMkLst>
      </pc:sldChg>
      <pc:sldChg chg="modSp mod">
        <pc:chgData name="Technol.Corp 櫻庭竜太" userId="f291aa17-b8e0-4fe2-8f83-ae8a96cc9266" providerId="ADAL" clId="{8FCB1347-00E6-4FEC-85B4-F93FB3A7CD70}" dt="2025-07-29T08:27:10.090" v="58" actId="20577"/>
        <pc:sldMkLst>
          <pc:docMk/>
          <pc:sldMk cId="1606350393" sldId="262"/>
        </pc:sldMkLst>
      </pc:sldChg>
    </pc:docChg>
  </pc:docChgLst>
  <pc:docChgLst>
    <pc:chgData name="Technol.Corp 櫻庭竜太" userId="f291aa17-b8e0-4fe2-8f83-ae8a96cc9266" providerId="ADAL" clId="{631801EB-7A4A-46DF-B7B5-F4101F1FA5CF}"/>
    <pc:docChg chg="undo custSel addSld modSld sldOrd">
      <pc:chgData name="Technol.Corp 櫻庭竜太" userId="f291aa17-b8e0-4fe2-8f83-ae8a96cc9266" providerId="ADAL" clId="{631801EB-7A4A-46DF-B7B5-F4101F1FA5CF}" dt="2025-10-15T01:08:27.857" v="3553" actId="1076"/>
      <pc:docMkLst>
        <pc:docMk/>
      </pc:docMkLst>
      <pc:sldChg chg="modSp mod">
        <pc:chgData name="Technol.Corp 櫻庭竜太" userId="f291aa17-b8e0-4fe2-8f83-ae8a96cc9266" providerId="ADAL" clId="{631801EB-7A4A-46DF-B7B5-F4101F1FA5CF}" dt="2025-10-09T07:31:47.358" v="711"/>
        <pc:sldMkLst>
          <pc:docMk/>
          <pc:sldMk cId="1907053450" sldId="257"/>
        </pc:sldMkLst>
        <pc:spChg chg="mod">
          <ac:chgData name="Technol.Corp 櫻庭竜太" userId="f291aa17-b8e0-4fe2-8f83-ae8a96cc9266" providerId="ADAL" clId="{631801EB-7A4A-46DF-B7B5-F4101F1FA5CF}" dt="2025-10-09T07:31:47.358" v="711"/>
          <ac:spMkLst>
            <pc:docMk/>
            <pc:sldMk cId="1907053450" sldId="257"/>
            <ac:spMk id="7" creationId="{D7EEB5AD-7D57-D7D5-3A4F-840BACE6815A}"/>
          </ac:spMkLst>
        </pc:spChg>
      </pc:sldChg>
      <pc:sldChg chg="modSp mod">
        <pc:chgData name="Technol.Corp 櫻庭竜太" userId="f291aa17-b8e0-4fe2-8f83-ae8a96cc9266" providerId="ADAL" clId="{631801EB-7A4A-46DF-B7B5-F4101F1FA5CF}" dt="2025-10-09T07:50:44.044" v="1218"/>
        <pc:sldMkLst>
          <pc:docMk/>
          <pc:sldMk cId="287237332" sldId="261"/>
        </pc:sldMkLst>
        <pc:spChg chg="mod">
          <ac:chgData name="Technol.Corp 櫻庭竜太" userId="f291aa17-b8e0-4fe2-8f83-ae8a96cc9266" providerId="ADAL" clId="{631801EB-7A4A-46DF-B7B5-F4101F1FA5CF}" dt="2025-10-09T07:50:44.044" v="1218"/>
          <ac:spMkLst>
            <pc:docMk/>
            <pc:sldMk cId="287237332" sldId="261"/>
            <ac:spMk id="6" creationId="{04FF5A92-04EF-3C49-146B-B0E60B929F47}"/>
          </ac:spMkLst>
        </pc:spChg>
        <pc:graphicFrameChg chg="mod modGraphic">
          <ac:chgData name="Technol.Corp 櫻庭竜太" userId="f291aa17-b8e0-4fe2-8f83-ae8a96cc9266" providerId="ADAL" clId="{631801EB-7A4A-46DF-B7B5-F4101F1FA5CF}" dt="2025-10-09T07:05:05.508" v="480" actId="1076"/>
          <ac:graphicFrameMkLst>
            <pc:docMk/>
            <pc:sldMk cId="287237332" sldId="261"/>
            <ac:graphicFrameMk id="7" creationId="{48E74B14-D66D-0BF3-181C-D8735E986EE6}"/>
          </ac:graphicFrameMkLst>
        </pc:graphicFrameChg>
      </pc:sldChg>
      <pc:sldChg chg="addSp delSp modSp mod">
        <pc:chgData name="Technol.Corp 櫻庭竜太" userId="f291aa17-b8e0-4fe2-8f83-ae8a96cc9266" providerId="ADAL" clId="{631801EB-7A4A-46DF-B7B5-F4101F1FA5CF}" dt="2025-10-09T06:32:00.394" v="144" actId="1076"/>
        <pc:sldMkLst>
          <pc:docMk/>
          <pc:sldMk cId="1606350393" sldId="262"/>
        </pc:sldMkLst>
        <pc:spChg chg="mod">
          <ac:chgData name="Technol.Corp 櫻庭竜太" userId="f291aa17-b8e0-4fe2-8f83-ae8a96cc9266" providerId="ADAL" clId="{631801EB-7A4A-46DF-B7B5-F4101F1FA5CF}" dt="2025-10-09T06:28:27.469" v="124"/>
          <ac:spMkLst>
            <pc:docMk/>
            <pc:sldMk cId="1606350393" sldId="262"/>
            <ac:spMk id="3" creationId="{A46D82FD-DAD9-AECF-15E6-B3C2CA6F8687}"/>
          </ac:spMkLst>
        </pc:spChg>
        <pc:picChg chg="add mod">
          <ac:chgData name="Technol.Corp 櫻庭竜太" userId="f291aa17-b8e0-4fe2-8f83-ae8a96cc9266" providerId="ADAL" clId="{631801EB-7A4A-46DF-B7B5-F4101F1FA5CF}" dt="2025-10-09T06:32:00.394" v="144" actId="1076"/>
          <ac:picMkLst>
            <pc:docMk/>
            <pc:sldMk cId="1606350393" sldId="262"/>
            <ac:picMk id="9" creationId="{E6E900F7-7622-4553-64DB-FE1D686A0B37}"/>
          </ac:picMkLst>
        </pc:picChg>
      </pc:sldChg>
      <pc:sldChg chg="addSp modSp new mod">
        <pc:chgData name="Technol.Corp 櫻庭竜太" userId="f291aa17-b8e0-4fe2-8f83-ae8a96cc9266" providerId="ADAL" clId="{631801EB-7A4A-46DF-B7B5-F4101F1FA5CF}" dt="2025-10-14T07:04:45.328" v="1851" actId="14100"/>
        <pc:sldMkLst>
          <pc:docMk/>
          <pc:sldMk cId="2705450162" sldId="266"/>
        </pc:sldMkLst>
        <pc:spChg chg="mod">
          <ac:chgData name="Technol.Corp 櫻庭竜太" userId="f291aa17-b8e0-4fe2-8f83-ae8a96cc9266" providerId="ADAL" clId="{631801EB-7A4A-46DF-B7B5-F4101F1FA5CF}" dt="2025-10-09T07:44:09.453" v="848" actId="947"/>
          <ac:spMkLst>
            <pc:docMk/>
            <pc:sldMk cId="2705450162" sldId="266"/>
            <ac:spMk id="2" creationId="{742482F6-E9AE-4D05-2348-2AF8FCFBCAE0}"/>
          </ac:spMkLst>
        </pc:spChg>
        <pc:spChg chg="mod">
          <ac:chgData name="Technol.Corp 櫻庭竜太" userId="f291aa17-b8e0-4fe2-8f83-ae8a96cc9266" providerId="ADAL" clId="{631801EB-7A4A-46DF-B7B5-F4101F1FA5CF}" dt="2025-10-14T07:02:09.407" v="1829" actId="20577"/>
          <ac:spMkLst>
            <pc:docMk/>
            <pc:sldMk cId="2705450162" sldId="266"/>
            <ac:spMk id="3" creationId="{60588091-B78E-370B-3584-2AB05A1703C6}"/>
          </ac:spMkLst>
        </pc:spChg>
        <pc:spChg chg="mod">
          <ac:chgData name="Technol.Corp 櫻庭竜太" userId="f291aa17-b8e0-4fe2-8f83-ae8a96cc9266" providerId="ADAL" clId="{631801EB-7A4A-46DF-B7B5-F4101F1FA5CF}" dt="2025-10-14T06:52:18.919" v="1488"/>
          <ac:spMkLst>
            <pc:docMk/>
            <pc:sldMk cId="2705450162" sldId="266"/>
            <ac:spMk id="6" creationId="{434EF527-BA61-CC28-27DB-D64D3BA61251}"/>
          </ac:spMkLst>
        </pc:spChg>
        <pc:spChg chg="mod">
          <ac:chgData name="Technol.Corp 櫻庭竜太" userId="f291aa17-b8e0-4fe2-8f83-ae8a96cc9266" providerId="ADAL" clId="{631801EB-7A4A-46DF-B7B5-F4101F1FA5CF}" dt="2025-10-09T07:44:36.488" v="919"/>
          <ac:spMkLst>
            <pc:docMk/>
            <pc:sldMk cId="2705450162" sldId="266"/>
            <ac:spMk id="7" creationId="{CFD0FD9B-A671-67F7-59FE-E08A39C0C69C}"/>
          </ac:spMkLst>
        </pc:spChg>
        <pc:spChg chg="add mod">
          <ac:chgData name="Technol.Corp 櫻庭竜太" userId="f291aa17-b8e0-4fe2-8f83-ae8a96cc9266" providerId="ADAL" clId="{631801EB-7A4A-46DF-B7B5-F4101F1FA5CF}" dt="2025-10-14T07:04:11.420" v="1844" actId="14100"/>
          <ac:spMkLst>
            <pc:docMk/>
            <pc:sldMk cId="2705450162" sldId="266"/>
            <ac:spMk id="12" creationId="{B507914B-3D4D-3788-68B6-04DB9283E149}"/>
          </ac:spMkLst>
        </pc:spChg>
        <pc:spChg chg="add mod">
          <ac:chgData name="Technol.Corp 櫻庭竜太" userId="f291aa17-b8e0-4fe2-8f83-ae8a96cc9266" providerId="ADAL" clId="{631801EB-7A4A-46DF-B7B5-F4101F1FA5CF}" dt="2025-10-14T07:04:45.328" v="1851" actId="14100"/>
          <ac:spMkLst>
            <pc:docMk/>
            <pc:sldMk cId="2705450162" sldId="266"/>
            <ac:spMk id="13" creationId="{009A475D-8F65-B5FE-96CB-77D035653A82}"/>
          </ac:spMkLst>
        </pc:spChg>
        <pc:picChg chg="add mod">
          <ac:chgData name="Technol.Corp 櫻庭竜太" userId="f291aa17-b8e0-4fe2-8f83-ae8a96cc9266" providerId="ADAL" clId="{631801EB-7A4A-46DF-B7B5-F4101F1FA5CF}" dt="2025-10-14T07:01:54.563" v="1818" actId="1076"/>
          <ac:picMkLst>
            <pc:docMk/>
            <pc:sldMk cId="2705450162" sldId="266"/>
            <ac:picMk id="9" creationId="{616F3C55-79A9-0D80-C266-6A12A94C4C03}"/>
          </ac:picMkLst>
        </pc:picChg>
        <pc:picChg chg="add mod">
          <ac:chgData name="Technol.Corp 櫻庭竜太" userId="f291aa17-b8e0-4fe2-8f83-ae8a96cc9266" providerId="ADAL" clId="{631801EB-7A4A-46DF-B7B5-F4101F1FA5CF}" dt="2025-10-14T07:04:26.316" v="1848" actId="1076"/>
          <ac:picMkLst>
            <pc:docMk/>
            <pc:sldMk cId="2705450162" sldId="266"/>
            <ac:picMk id="11" creationId="{40C9933B-1F16-378B-50E6-390C52DB8251}"/>
          </ac:picMkLst>
        </pc:picChg>
      </pc:sldChg>
      <pc:sldChg chg="addSp delSp modSp new mod">
        <pc:chgData name="Technol.Corp 櫻庭竜太" userId="f291aa17-b8e0-4fe2-8f83-ae8a96cc9266" providerId="ADAL" clId="{631801EB-7A4A-46DF-B7B5-F4101F1FA5CF}" dt="2025-10-14T07:10:11.215" v="1922" actId="14100"/>
        <pc:sldMkLst>
          <pc:docMk/>
          <pc:sldMk cId="2235802113" sldId="267"/>
        </pc:sldMkLst>
        <pc:spChg chg="mod">
          <ac:chgData name="Technol.Corp 櫻庭竜太" userId="f291aa17-b8e0-4fe2-8f83-ae8a96cc9266" providerId="ADAL" clId="{631801EB-7A4A-46DF-B7B5-F4101F1FA5CF}" dt="2025-10-14T06:53:05.721" v="1566"/>
          <ac:spMkLst>
            <pc:docMk/>
            <pc:sldMk cId="2235802113" sldId="267"/>
            <ac:spMk id="3" creationId="{D93B8F8E-79D2-802A-601A-350DCD948D43}"/>
          </ac:spMkLst>
        </pc:spChg>
        <pc:spChg chg="mod">
          <ac:chgData name="Technol.Corp 櫻庭竜太" userId="f291aa17-b8e0-4fe2-8f83-ae8a96cc9266" providerId="ADAL" clId="{631801EB-7A4A-46DF-B7B5-F4101F1FA5CF}" dt="2025-10-14T06:57:02.608" v="1629"/>
          <ac:spMkLst>
            <pc:docMk/>
            <pc:sldMk cId="2235802113" sldId="267"/>
            <ac:spMk id="6" creationId="{B468F8D8-FBC7-BE50-0FD9-A91EE6CF853E}"/>
          </ac:spMkLst>
        </pc:spChg>
        <pc:spChg chg="add mod">
          <ac:chgData name="Technol.Corp 櫻庭竜太" userId="f291aa17-b8e0-4fe2-8f83-ae8a96cc9266" providerId="ADAL" clId="{631801EB-7A4A-46DF-B7B5-F4101F1FA5CF}" dt="2025-10-14T07:07:35.350" v="1886" actId="692"/>
          <ac:spMkLst>
            <pc:docMk/>
            <pc:sldMk cId="2235802113" sldId="267"/>
            <ac:spMk id="11" creationId="{DDCF72B5-E771-8071-04D9-CD52AAFDB696}"/>
          </ac:spMkLst>
        </pc:spChg>
        <pc:spChg chg="add mod">
          <ac:chgData name="Technol.Corp 櫻庭竜太" userId="f291aa17-b8e0-4fe2-8f83-ae8a96cc9266" providerId="ADAL" clId="{631801EB-7A4A-46DF-B7B5-F4101F1FA5CF}" dt="2025-10-14T07:07:47.738" v="1889" actId="14100"/>
          <ac:spMkLst>
            <pc:docMk/>
            <pc:sldMk cId="2235802113" sldId="267"/>
            <ac:spMk id="12" creationId="{A49CC50C-B49E-6996-1282-697D53FFDB27}"/>
          </ac:spMkLst>
        </pc:spChg>
        <pc:spChg chg="add mod">
          <ac:chgData name="Technol.Corp 櫻庭竜太" userId="f291aa17-b8e0-4fe2-8f83-ae8a96cc9266" providerId="ADAL" clId="{631801EB-7A4A-46DF-B7B5-F4101F1FA5CF}" dt="2025-10-14T07:08:14.967" v="1893" actId="14100"/>
          <ac:spMkLst>
            <pc:docMk/>
            <pc:sldMk cId="2235802113" sldId="267"/>
            <ac:spMk id="13" creationId="{22C1DE56-6FBA-57EE-76E0-0AABA6278280}"/>
          </ac:spMkLst>
        </pc:spChg>
        <pc:spChg chg="add mod">
          <ac:chgData name="Technol.Corp 櫻庭竜太" userId="f291aa17-b8e0-4fe2-8f83-ae8a96cc9266" providerId="ADAL" clId="{631801EB-7A4A-46DF-B7B5-F4101F1FA5CF}" dt="2025-10-14T07:09:52.664" v="1917" actId="14100"/>
          <ac:spMkLst>
            <pc:docMk/>
            <pc:sldMk cId="2235802113" sldId="267"/>
            <ac:spMk id="16" creationId="{70E575B0-B5E4-515D-7EC2-C73D3AA0A0A5}"/>
          </ac:spMkLst>
        </pc:spChg>
        <pc:spChg chg="add mod">
          <ac:chgData name="Technol.Corp 櫻庭竜太" userId="f291aa17-b8e0-4fe2-8f83-ae8a96cc9266" providerId="ADAL" clId="{631801EB-7A4A-46DF-B7B5-F4101F1FA5CF}" dt="2025-10-14T07:10:11.215" v="1922" actId="14100"/>
          <ac:spMkLst>
            <pc:docMk/>
            <pc:sldMk cId="2235802113" sldId="267"/>
            <ac:spMk id="17" creationId="{D8675253-3D29-3490-6ABE-33D571F52724}"/>
          </ac:spMkLst>
        </pc:spChg>
        <pc:picChg chg="add mod">
          <ac:chgData name="Technol.Corp 櫻庭竜太" userId="f291aa17-b8e0-4fe2-8f83-ae8a96cc9266" providerId="ADAL" clId="{631801EB-7A4A-46DF-B7B5-F4101F1FA5CF}" dt="2025-10-14T07:06:12.098" v="1876" actId="1076"/>
          <ac:picMkLst>
            <pc:docMk/>
            <pc:sldMk cId="2235802113" sldId="267"/>
            <ac:picMk id="8" creationId="{DAC449C8-A752-7E25-C2FD-0202CFC2D754}"/>
          </ac:picMkLst>
        </pc:picChg>
        <pc:picChg chg="add del mod">
          <ac:chgData name="Technol.Corp 櫻庭竜太" userId="f291aa17-b8e0-4fe2-8f83-ae8a96cc9266" providerId="ADAL" clId="{631801EB-7A4A-46DF-B7B5-F4101F1FA5CF}" dt="2025-10-14T07:07:13.433" v="1883" actId="478"/>
          <ac:picMkLst>
            <pc:docMk/>
            <pc:sldMk cId="2235802113" sldId="267"/>
            <ac:picMk id="10" creationId="{DFBDD003-24C7-EB34-23E6-5C865E9E4F9B}"/>
          </ac:picMkLst>
        </pc:picChg>
        <pc:picChg chg="add mod">
          <ac:chgData name="Technol.Corp 櫻庭竜太" userId="f291aa17-b8e0-4fe2-8f83-ae8a96cc9266" providerId="ADAL" clId="{631801EB-7A4A-46DF-B7B5-F4101F1FA5CF}" dt="2025-10-14T07:09:30.012" v="1912" actId="1076"/>
          <ac:picMkLst>
            <pc:docMk/>
            <pc:sldMk cId="2235802113" sldId="267"/>
            <ac:picMk id="15" creationId="{63A382FB-AAF3-8A4D-5DDA-143B2250053B}"/>
          </ac:picMkLst>
        </pc:picChg>
      </pc:sldChg>
      <pc:sldChg chg="addSp delSp modSp new mod">
        <pc:chgData name="Technol.Corp 櫻庭竜太" userId="f291aa17-b8e0-4fe2-8f83-ae8a96cc9266" providerId="ADAL" clId="{631801EB-7A4A-46DF-B7B5-F4101F1FA5CF}" dt="2025-10-14T07:36:24.814" v="2504"/>
        <pc:sldMkLst>
          <pc:docMk/>
          <pc:sldMk cId="1292712296" sldId="268"/>
        </pc:sldMkLst>
        <pc:spChg chg="mod">
          <ac:chgData name="Technol.Corp 櫻庭竜太" userId="f291aa17-b8e0-4fe2-8f83-ae8a96cc9266" providerId="ADAL" clId="{631801EB-7A4A-46DF-B7B5-F4101F1FA5CF}" dt="2025-10-14T06:58:04.492" v="1689"/>
          <ac:spMkLst>
            <pc:docMk/>
            <pc:sldMk cId="1292712296" sldId="268"/>
            <ac:spMk id="3" creationId="{ADF96C12-A443-D040-3EAE-70A94CE3D08B}"/>
          </ac:spMkLst>
        </pc:spChg>
        <pc:spChg chg="mod">
          <ac:chgData name="Technol.Corp 櫻庭竜太" userId="f291aa17-b8e0-4fe2-8f83-ae8a96cc9266" providerId="ADAL" clId="{631801EB-7A4A-46DF-B7B5-F4101F1FA5CF}" dt="2025-10-14T07:36:24.814" v="2504"/>
          <ac:spMkLst>
            <pc:docMk/>
            <pc:sldMk cId="1292712296" sldId="268"/>
            <ac:spMk id="6" creationId="{750E252A-ECAC-E769-65F5-ACD4D0038059}"/>
          </ac:spMkLst>
        </pc:spChg>
        <pc:spChg chg="add mod">
          <ac:chgData name="Technol.Corp 櫻庭竜太" userId="f291aa17-b8e0-4fe2-8f83-ae8a96cc9266" providerId="ADAL" clId="{631801EB-7A4A-46DF-B7B5-F4101F1FA5CF}" dt="2025-10-14T07:12:09.697" v="1942" actId="14100"/>
          <ac:spMkLst>
            <pc:docMk/>
            <pc:sldMk cId="1292712296" sldId="268"/>
            <ac:spMk id="9" creationId="{6D864C48-C869-6C7C-E372-A0B620F01C57}"/>
          </ac:spMkLst>
        </pc:spChg>
        <pc:spChg chg="add del mod">
          <ac:chgData name="Technol.Corp 櫻庭竜太" userId="f291aa17-b8e0-4fe2-8f83-ae8a96cc9266" providerId="ADAL" clId="{631801EB-7A4A-46DF-B7B5-F4101F1FA5CF}" dt="2025-10-14T07:32:16.429" v="2467"/>
          <ac:spMkLst>
            <pc:docMk/>
            <pc:sldMk cId="1292712296" sldId="268"/>
            <ac:spMk id="17" creationId="{25D6BCCD-26EE-4C44-963E-B787ED1999DC}"/>
          </ac:spMkLst>
        </pc:spChg>
        <pc:spChg chg="add mod">
          <ac:chgData name="Technol.Corp 櫻庭竜太" userId="f291aa17-b8e0-4fe2-8f83-ae8a96cc9266" providerId="ADAL" clId="{631801EB-7A4A-46DF-B7B5-F4101F1FA5CF}" dt="2025-10-14T07:32:49.894" v="2473" actId="207"/>
          <ac:spMkLst>
            <pc:docMk/>
            <pc:sldMk cId="1292712296" sldId="268"/>
            <ac:spMk id="18" creationId="{C711C837-6FCA-BDC5-05DC-1508B1AC437E}"/>
          </ac:spMkLst>
        </pc:spChg>
        <pc:spChg chg="add mod">
          <ac:chgData name="Technol.Corp 櫻庭竜太" userId="f291aa17-b8e0-4fe2-8f83-ae8a96cc9266" providerId="ADAL" clId="{631801EB-7A4A-46DF-B7B5-F4101F1FA5CF}" dt="2025-10-14T07:35:46.374" v="2490" actId="14100"/>
          <ac:spMkLst>
            <pc:docMk/>
            <pc:sldMk cId="1292712296" sldId="268"/>
            <ac:spMk id="19" creationId="{868D5906-A931-19AC-19A0-0F836CCF86E9}"/>
          </ac:spMkLst>
        </pc:spChg>
        <pc:graphicFrameChg chg="add mod modGraphic">
          <ac:chgData name="Technol.Corp 櫻庭竜太" userId="f291aa17-b8e0-4fe2-8f83-ae8a96cc9266" providerId="ADAL" clId="{631801EB-7A4A-46DF-B7B5-F4101F1FA5CF}" dt="2025-10-14T07:35:11.871" v="2486" actId="20577"/>
          <ac:graphicFrameMkLst>
            <pc:docMk/>
            <pc:sldMk cId="1292712296" sldId="268"/>
            <ac:graphicFrameMk id="16" creationId="{EB07610A-F3F0-6A49-1CF2-B6BF8AA5D82F}"/>
          </ac:graphicFrameMkLst>
        </pc:graphicFrameChg>
        <pc:picChg chg="add mod modCrop">
          <ac:chgData name="Technol.Corp 櫻庭竜太" userId="f291aa17-b8e0-4fe2-8f83-ae8a96cc9266" providerId="ADAL" clId="{631801EB-7A4A-46DF-B7B5-F4101F1FA5CF}" dt="2025-10-14T07:11:11.391" v="1937" actId="1076"/>
          <ac:picMkLst>
            <pc:docMk/>
            <pc:sldMk cId="1292712296" sldId="268"/>
            <ac:picMk id="8" creationId="{25CA00B1-B764-D61F-BC56-D7353CD8B06D}"/>
          </ac:picMkLst>
        </pc:picChg>
        <pc:picChg chg="add del mod">
          <ac:chgData name="Technol.Corp 櫻庭竜太" userId="f291aa17-b8e0-4fe2-8f83-ae8a96cc9266" providerId="ADAL" clId="{631801EB-7A4A-46DF-B7B5-F4101F1FA5CF}" dt="2025-10-14T07:21:20.192" v="1959" actId="478"/>
          <ac:picMkLst>
            <pc:docMk/>
            <pc:sldMk cId="1292712296" sldId="268"/>
            <ac:picMk id="11" creationId="{03919B10-8E71-440B-AFBC-8CAB4840F2D7}"/>
          </ac:picMkLst>
        </pc:picChg>
        <pc:picChg chg="add del mod">
          <ac:chgData name="Technol.Corp 櫻庭竜太" userId="f291aa17-b8e0-4fe2-8f83-ae8a96cc9266" providerId="ADAL" clId="{631801EB-7A4A-46DF-B7B5-F4101F1FA5CF}" dt="2025-10-14T07:21:20.990" v="1961" actId="478"/>
          <ac:picMkLst>
            <pc:docMk/>
            <pc:sldMk cId="1292712296" sldId="268"/>
            <ac:picMk id="13" creationId="{1205B839-B510-1B34-D721-77106ED4E899}"/>
          </ac:picMkLst>
        </pc:picChg>
        <pc:picChg chg="add mod">
          <ac:chgData name="Technol.Corp 櫻庭竜太" userId="f291aa17-b8e0-4fe2-8f83-ae8a96cc9266" providerId="ADAL" clId="{631801EB-7A4A-46DF-B7B5-F4101F1FA5CF}" dt="2025-10-14T07:27:05.403" v="2091" actId="1076"/>
          <ac:picMkLst>
            <pc:docMk/>
            <pc:sldMk cId="1292712296" sldId="268"/>
            <ac:picMk id="15" creationId="{89C3F7D3-C537-F908-A7FC-218B07CB7072}"/>
          </ac:picMkLst>
        </pc:picChg>
      </pc:sldChg>
      <pc:sldChg chg="addSp delSp modSp new mod">
        <pc:chgData name="Technol.Corp 櫻庭竜太" userId="f291aa17-b8e0-4fe2-8f83-ae8a96cc9266" providerId="ADAL" clId="{631801EB-7A4A-46DF-B7B5-F4101F1FA5CF}" dt="2025-10-14T07:49:35.995" v="2716" actId="1076"/>
        <pc:sldMkLst>
          <pc:docMk/>
          <pc:sldMk cId="502751262" sldId="269"/>
        </pc:sldMkLst>
        <pc:spChg chg="mod">
          <ac:chgData name="Technol.Corp 櫻庭竜太" userId="f291aa17-b8e0-4fe2-8f83-ae8a96cc9266" providerId="ADAL" clId="{631801EB-7A4A-46DF-B7B5-F4101F1FA5CF}" dt="2025-10-14T07:39:35.498" v="2567"/>
          <ac:spMkLst>
            <pc:docMk/>
            <pc:sldMk cId="502751262" sldId="269"/>
            <ac:spMk id="3" creationId="{87EB07BF-43C6-FD52-08AF-0DBFDA278415}"/>
          </ac:spMkLst>
        </pc:spChg>
        <pc:spChg chg="mod">
          <ac:chgData name="Technol.Corp 櫻庭竜太" userId="f291aa17-b8e0-4fe2-8f83-ae8a96cc9266" providerId="ADAL" clId="{631801EB-7A4A-46DF-B7B5-F4101F1FA5CF}" dt="2025-10-14T07:42:26.084" v="2672"/>
          <ac:spMkLst>
            <pc:docMk/>
            <pc:sldMk cId="502751262" sldId="269"/>
            <ac:spMk id="6" creationId="{93B064FB-B3B9-560A-4439-0B8D4CC78951}"/>
          </ac:spMkLst>
        </pc:spChg>
        <pc:spChg chg="add mod">
          <ac:chgData name="Technol.Corp 櫻庭竜太" userId="f291aa17-b8e0-4fe2-8f83-ae8a96cc9266" providerId="ADAL" clId="{631801EB-7A4A-46DF-B7B5-F4101F1FA5CF}" dt="2025-10-14T07:49:35.995" v="2716" actId="1076"/>
          <ac:spMkLst>
            <pc:docMk/>
            <pc:sldMk cId="502751262" sldId="269"/>
            <ac:spMk id="15" creationId="{0F0362C8-AA65-A67E-6841-4B72C6DADFBD}"/>
          </ac:spMkLst>
        </pc:spChg>
        <pc:picChg chg="add mod">
          <ac:chgData name="Technol.Corp 櫻庭竜太" userId="f291aa17-b8e0-4fe2-8f83-ae8a96cc9266" providerId="ADAL" clId="{631801EB-7A4A-46DF-B7B5-F4101F1FA5CF}" dt="2025-10-14T07:45:54.030" v="2684" actId="1076"/>
          <ac:picMkLst>
            <pc:docMk/>
            <pc:sldMk cId="502751262" sldId="269"/>
            <ac:picMk id="8" creationId="{22B5F60B-1400-64C8-89ED-6418E7FE5919}"/>
          </ac:picMkLst>
        </pc:picChg>
        <pc:picChg chg="add del mod">
          <ac:chgData name="Technol.Corp 櫻庭竜太" userId="f291aa17-b8e0-4fe2-8f83-ae8a96cc9266" providerId="ADAL" clId="{631801EB-7A4A-46DF-B7B5-F4101F1FA5CF}" dt="2025-10-14T07:48:39.998" v="2704" actId="478"/>
          <ac:picMkLst>
            <pc:docMk/>
            <pc:sldMk cId="502751262" sldId="269"/>
            <ac:picMk id="10" creationId="{8E1C3029-A8AE-9840-03D0-07B9CF7EE49C}"/>
          </ac:picMkLst>
        </pc:picChg>
        <pc:picChg chg="add del mod">
          <ac:chgData name="Technol.Corp 櫻庭竜太" userId="f291aa17-b8e0-4fe2-8f83-ae8a96cc9266" providerId="ADAL" clId="{631801EB-7A4A-46DF-B7B5-F4101F1FA5CF}" dt="2025-10-14T07:48:42.038" v="2705" actId="478"/>
          <ac:picMkLst>
            <pc:docMk/>
            <pc:sldMk cId="502751262" sldId="269"/>
            <ac:picMk id="12" creationId="{453E4947-1F70-E49C-C979-2DA80D3C375B}"/>
          </ac:picMkLst>
        </pc:picChg>
        <pc:picChg chg="add mod">
          <ac:chgData name="Technol.Corp 櫻庭竜太" userId="f291aa17-b8e0-4fe2-8f83-ae8a96cc9266" providerId="ADAL" clId="{631801EB-7A4A-46DF-B7B5-F4101F1FA5CF}" dt="2025-10-14T07:48:57.204" v="2714" actId="1076"/>
          <ac:picMkLst>
            <pc:docMk/>
            <pc:sldMk cId="502751262" sldId="269"/>
            <ac:picMk id="14" creationId="{A9856A2F-422D-F77F-9FED-CA83600F182D}"/>
          </ac:picMkLst>
        </pc:picChg>
      </pc:sldChg>
      <pc:sldChg chg="addSp delSp modSp add mod ord">
        <pc:chgData name="Technol.Corp 櫻庭竜太" userId="f291aa17-b8e0-4fe2-8f83-ae8a96cc9266" providerId="ADAL" clId="{631801EB-7A4A-46DF-B7B5-F4101F1FA5CF}" dt="2025-10-14T07:56:32.698" v="2982" actId="14100"/>
        <pc:sldMkLst>
          <pc:docMk/>
          <pc:sldMk cId="3316664514" sldId="270"/>
        </pc:sldMkLst>
        <pc:spChg chg="mod">
          <ac:chgData name="Technol.Corp 櫻庭竜太" userId="f291aa17-b8e0-4fe2-8f83-ae8a96cc9266" providerId="ADAL" clId="{631801EB-7A4A-46DF-B7B5-F4101F1FA5CF}" dt="2025-10-14T07:52:10.451" v="2736" actId="20577"/>
          <ac:spMkLst>
            <pc:docMk/>
            <pc:sldMk cId="3316664514" sldId="270"/>
            <ac:spMk id="2" creationId="{E3D5F605-22CD-F1F3-5A5A-560317DD5979}"/>
          </ac:spMkLst>
        </pc:spChg>
        <pc:spChg chg="mod">
          <ac:chgData name="Technol.Corp 櫻庭竜太" userId="f291aa17-b8e0-4fe2-8f83-ae8a96cc9266" providerId="ADAL" clId="{631801EB-7A4A-46DF-B7B5-F4101F1FA5CF}" dt="2025-10-14T07:53:51.833" v="2839"/>
          <ac:spMkLst>
            <pc:docMk/>
            <pc:sldMk cId="3316664514" sldId="270"/>
            <ac:spMk id="3" creationId="{5D3F150C-0EB3-9E45-7B41-12F886B347BD}"/>
          </ac:spMkLst>
        </pc:spChg>
        <pc:spChg chg="mod">
          <ac:chgData name="Technol.Corp 櫻庭竜太" userId="f291aa17-b8e0-4fe2-8f83-ae8a96cc9266" providerId="ADAL" clId="{631801EB-7A4A-46DF-B7B5-F4101F1FA5CF}" dt="2025-10-14T07:54:28.480" v="2915"/>
          <ac:spMkLst>
            <pc:docMk/>
            <pc:sldMk cId="3316664514" sldId="270"/>
            <ac:spMk id="6" creationId="{776AAAB4-5B8E-CFFA-403A-A27705BA1946}"/>
          </ac:spMkLst>
        </pc:spChg>
        <pc:spChg chg="mod">
          <ac:chgData name="Technol.Corp 櫻庭竜太" userId="f291aa17-b8e0-4fe2-8f83-ae8a96cc9266" providerId="ADAL" clId="{631801EB-7A4A-46DF-B7B5-F4101F1FA5CF}" dt="2025-10-14T07:52:18.399" v="2750" actId="20577"/>
          <ac:spMkLst>
            <pc:docMk/>
            <pc:sldMk cId="3316664514" sldId="270"/>
            <ac:spMk id="7" creationId="{D0CAF4D7-ECA3-D677-A686-B49791A1ECE3}"/>
          </ac:spMkLst>
        </pc:spChg>
        <pc:spChg chg="add del mod">
          <ac:chgData name="Technol.Corp 櫻庭竜太" userId="f291aa17-b8e0-4fe2-8f83-ae8a96cc9266" providerId="ADAL" clId="{631801EB-7A4A-46DF-B7B5-F4101F1FA5CF}" dt="2025-10-14T07:55:19.288" v="2956" actId="478"/>
          <ac:spMkLst>
            <pc:docMk/>
            <pc:sldMk cId="3316664514" sldId="270"/>
            <ac:spMk id="10" creationId="{66F3231D-67D5-ECDF-6CC1-A6FA82A2213D}"/>
          </ac:spMkLst>
        </pc:spChg>
        <pc:spChg chg="del">
          <ac:chgData name="Technol.Corp 櫻庭竜太" userId="f291aa17-b8e0-4fe2-8f83-ae8a96cc9266" providerId="ADAL" clId="{631801EB-7A4A-46DF-B7B5-F4101F1FA5CF}" dt="2025-10-14T07:53:04.304" v="2752" actId="478"/>
          <ac:spMkLst>
            <pc:docMk/>
            <pc:sldMk cId="3316664514" sldId="270"/>
            <ac:spMk id="12" creationId="{A37FFFF5-3DBA-E94F-1629-8EF859259B87}"/>
          </ac:spMkLst>
        </pc:spChg>
        <pc:spChg chg="del">
          <ac:chgData name="Technol.Corp 櫻庭竜太" userId="f291aa17-b8e0-4fe2-8f83-ae8a96cc9266" providerId="ADAL" clId="{631801EB-7A4A-46DF-B7B5-F4101F1FA5CF}" dt="2025-10-14T07:53:06.436" v="2754" actId="478"/>
          <ac:spMkLst>
            <pc:docMk/>
            <pc:sldMk cId="3316664514" sldId="270"/>
            <ac:spMk id="13" creationId="{D1B0DE94-498A-B4D7-546C-3DA383DD723F}"/>
          </ac:spMkLst>
        </pc:spChg>
        <pc:spChg chg="add mod">
          <ac:chgData name="Technol.Corp 櫻庭竜太" userId="f291aa17-b8e0-4fe2-8f83-ae8a96cc9266" providerId="ADAL" clId="{631801EB-7A4A-46DF-B7B5-F4101F1FA5CF}" dt="2025-10-14T07:55:38.755" v="2960" actId="14100"/>
          <ac:spMkLst>
            <pc:docMk/>
            <pc:sldMk cId="3316664514" sldId="270"/>
            <ac:spMk id="14" creationId="{2B7FB31E-6288-1CB4-3B96-82A38A73452B}"/>
          </ac:spMkLst>
        </pc:spChg>
        <pc:spChg chg="add mod">
          <ac:chgData name="Technol.Corp 櫻庭竜太" userId="f291aa17-b8e0-4fe2-8f83-ae8a96cc9266" providerId="ADAL" clId="{631801EB-7A4A-46DF-B7B5-F4101F1FA5CF}" dt="2025-10-14T07:56:32.698" v="2982" actId="14100"/>
          <ac:spMkLst>
            <pc:docMk/>
            <pc:sldMk cId="3316664514" sldId="270"/>
            <ac:spMk id="16" creationId="{7B15F391-BECB-F68D-2437-B80B5BEA35DD}"/>
          </ac:spMkLst>
        </pc:spChg>
        <pc:picChg chg="add mod">
          <ac:chgData name="Technol.Corp 櫻庭竜太" userId="f291aa17-b8e0-4fe2-8f83-ae8a96cc9266" providerId="ADAL" clId="{631801EB-7A4A-46DF-B7B5-F4101F1FA5CF}" dt="2025-10-14T07:55:08.381" v="2955" actId="1076"/>
          <ac:picMkLst>
            <pc:docMk/>
            <pc:sldMk cId="3316664514" sldId="270"/>
            <ac:picMk id="8" creationId="{9E512278-1148-E1E4-A147-6CB6A9E533D7}"/>
          </ac:picMkLst>
        </pc:picChg>
        <pc:picChg chg="del">
          <ac:chgData name="Technol.Corp 櫻庭竜太" userId="f291aa17-b8e0-4fe2-8f83-ae8a96cc9266" providerId="ADAL" clId="{631801EB-7A4A-46DF-B7B5-F4101F1FA5CF}" dt="2025-10-14T07:53:03.042" v="2751" actId="478"/>
          <ac:picMkLst>
            <pc:docMk/>
            <pc:sldMk cId="3316664514" sldId="270"/>
            <ac:picMk id="9" creationId="{401687A0-33F1-0D68-A21C-8C6BBCE82B55}"/>
          </ac:picMkLst>
        </pc:picChg>
        <pc:picChg chg="del">
          <ac:chgData name="Technol.Corp 櫻庭竜太" userId="f291aa17-b8e0-4fe2-8f83-ae8a96cc9266" providerId="ADAL" clId="{631801EB-7A4A-46DF-B7B5-F4101F1FA5CF}" dt="2025-10-14T07:53:04.921" v="2753" actId="478"/>
          <ac:picMkLst>
            <pc:docMk/>
            <pc:sldMk cId="3316664514" sldId="270"/>
            <ac:picMk id="11" creationId="{B5503784-9312-52B4-D8AF-0EEDFFB29EE1}"/>
          </ac:picMkLst>
        </pc:picChg>
        <pc:picChg chg="add mod">
          <ac:chgData name="Technol.Corp 櫻庭竜太" userId="f291aa17-b8e0-4fe2-8f83-ae8a96cc9266" providerId="ADAL" clId="{631801EB-7A4A-46DF-B7B5-F4101F1FA5CF}" dt="2025-10-14T07:56:12.155" v="2977" actId="1076"/>
          <ac:picMkLst>
            <pc:docMk/>
            <pc:sldMk cId="3316664514" sldId="270"/>
            <ac:picMk id="15" creationId="{8A25D039-E027-4A1C-F182-554BAA745BCD}"/>
          </ac:picMkLst>
        </pc:picChg>
      </pc:sldChg>
      <pc:sldChg chg="addSp modSp new mod">
        <pc:chgData name="Technol.Corp 櫻庭竜太" userId="f291aa17-b8e0-4fe2-8f83-ae8a96cc9266" providerId="ADAL" clId="{631801EB-7A4A-46DF-B7B5-F4101F1FA5CF}" dt="2025-10-14T08:02:19.121" v="3159" actId="1076"/>
        <pc:sldMkLst>
          <pc:docMk/>
          <pc:sldMk cId="3374665239" sldId="271"/>
        </pc:sldMkLst>
        <pc:spChg chg="mod">
          <ac:chgData name="Technol.Corp 櫻庭竜太" userId="f291aa17-b8e0-4fe2-8f83-ae8a96cc9266" providerId="ADAL" clId="{631801EB-7A4A-46DF-B7B5-F4101F1FA5CF}" dt="2025-10-14T07:58:13.441" v="3075"/>
          <ac:spMkLst>
            <pc:docMk/>
            <pc:sldMk cId="3374665239" sldId="271"/>
            <ac:spMk id="3" creationId="{8A98E7EF-878E-B16B-D536-9A5A43007F74}"/>
          </ac:spMkLst>
        </pc:spChg>
        <pc:spChg chg="mod">
          <ac:chgData name="Technol.Corp 櫻庭竜太" userId="f291aa17-b8e0-4fe2-8f83-ae8a96cc9266" providerId="ADAL" clId="{631801EB-7A4A-46DF-B7B5-F4101F1FA5CF}" dt="2025-10-14T08:00:23.254" v="3116"/>
          <ac:spMkLst>
            <pc:docMk/>
            <pc:sldMk cId="3374665239" sldId="271"/>
            <ac:spMk id="6" creationId="{EBDFA464-6F29-F419-875F-94AB7FE78E46}"/>
          </ac:spMkLst>
        </pc:spChg>
        <pc:spChg chg="add mod">
          <ac:chgData name="Technol.Corp 櫻庭竜太" userId="f291aa17-b8e0-4fe2-8f83-ae8a96cc9266" providerId="ADAL" clId="{631801EB-7A4A-46DF-B7B5-F4101F1FA5CF}" dt="2025-10-14T07:59:37.687" v="3092" actId="14100"/>
          <ac:spMkLst>
            <pc:docMk/>
            <pc:sldMk cId="3374665239" sldId="271"/>
            <ac:spMk id="8" creationId="{857F6CA5-94EB-3948-580F-12CEF7034153}"/>
          </ac:spMkLst>
        </pc:spChg>
        <pc:spChg chg="add mod">
          <ac:chgData name="Technol.Corp 櫻庭竜太" userId="f291aa17-b8e0-4fe2-8f83-ae8a96cc9266" providerId="ADAL" clId="{631801EB-7A4A-46DF-B7B5-F4101F1FA5CF}" dt="2025-10-14T08:01:44.672" v="3155" actId="14100"/>
          <ac:spMkLst>
            <pc:docMk/>
            <pc:sldMk cId="3374665239" sldId="271"/>
            <ac:spMk id="10" creationId="{3A2082B2-E67D-6CFA-BDCC-EF85D4A85A83}"/>
          </ac:spMkLst>
        </pc:spChg>
        <pc:spChg chg="add mod">
          <ac:chgData name="Technol.Corp 櫻庭竜太" userId="f291aa17-b8e0-4fe2-8f83-ae8a96cc9266" providerId="ADAL" clId="{631801EB-7A4A-46DF-B7B5-F4101F1FA5CF}" dt="2025-10-14T08:02:19.121" v="3159" actId="1076"/>
          <ac:spMkLst>
            <pc:docMk/>
            <pc:sldMk cId="3374665239" sldId="271"/>
            <ac:spMk id="11" creationId="{35DFF547-B06C-9085-7817-271B51FD40CB}"/>
          </ac:spMkLst>
        </pc:spChg>
        <pc:picChg chg="add mod">
          <ac:chgData name="Technol.Corp 櫻庭竜太" userId="f291aa17-b8e0-4fe2-8f83-ae8a96cc9266" providerId="ADAL" clId="{631801EB-7A4A-46DF-B7B5-F4101F1FA5CF}" dt="2025-10-14T08:01:21.068" v="3151" actId="1076"/>
          <ac:picMkLst>
            <pc:docMk/>
            <pc:sldMk cId="3374665239" sldId="271"/>
            <ac:picMk id="7" creationId="{55F20566-A5BD-D85B-868B-E61553A1455D}"/>
          </ac:picMkLst>
        </pc:picChg>
        <pc:picChg chg="add mod">
          <ac:chgData name="Technol.Corp 櫻庭竜太" userId="f291aa17-b8e0-4fe2-8f83-ae8a96cc9266" providerId="ADAL" clId="{631801EB-7A4A-46DF-B7B5-F4101F1FA5CF}" dt="2025-10-14T08:01:07.736" v="3148" actId="1076"/>
          <ac:picMkLst>
            <pc:docMk/>
            <pc:sldMk cId="3374665239" sldId="271"/>
            <ac:picMk id="9" creationId="{BF4BC37C-40B5-C111-08C4-A214C76C0F5A}"/>
          </ac:picMkLst>
        </pc:picChg>
      </pc:sldChg>
      <pc:sldChg chg="addSp modSp new mod">
        <pc:chgData name="Technol.Corp 櫻庭竜太" userId="f291aa17-b8e0-4fe2-8f83-ae8a96cc9266" providerId="ADAL" clId="{631801EB-7A4A-46DF-B7B5-F4101F1FA5CF}" dt="2025-10-15T01:02:05.097" v="3354" actId="14100"/>
        <pc:sldMkLst>
          <pc:docMk/>
          <pc:sldMk cId="3047759058" sldId="272"/>
        </pc:sldMkLst>
        <pc:spChg chg="mod">
          <ac:chgData name="Technol.Corp 櫻庭竜太" userId="f291aa17-b8e0-4fe2-8f83-ae8a96cc9266" providerId="ADAL" clId="{631801EB-7A4A-46DF-B7B5-F4101F1FA5CF}" dt="2025-10-15T00:59:15.233" v="3313" actId="20577"/>
          <ac:spMkLst>
            <pc:docMk/>
            <pc:sldMk cId="3047759058" sldId="272"/>
            <ac:spMk id="3" creationId="{BE23E282-0867-F696-9315-D0E6456BF0E9}"/>
          </ac:spMkLst>
        </pc:spChg>
        <pc:spChg chg="mod">
          <ac:chgData name="Technol.Corp 櫻庭竜太" userId="f291aa17-b8e0-4fe2-8f83-ae8a96cc9266" providerId="ADAL" clId="{631801EB-7A4A-46DF-B7B5-F4101F1FA5CF}" dt="2025-10-14T08:21:06.136" v="3270"/>
          <ac:spMkLst>
            <pc:docMk/>
            <pc:sldMk cId="3047759058" sldId="272"/>
            <ac:spMk id="6" creationId="{5EA257BA-23CB-B25B-2284-A271BA72FE08}"/>
          </ac:spMkLst>
        </pc:spChg>
        <pc:spChg chg="add mod">
          <ac:chgData name="Technol.Corp 櫻庭竜太" userId="f291aa17-b8e0-4fe2-8f83-ae8a96cc9266" providerId="ADAL" clId="{631801EB-7A4A-46DF-B7B5-F4101F1FA5CF}" dt="2025-10-15T00:59:25.308" v="3314" actId="1076"/>
          <ac:spMkLst>
            <pc:docMk/>
            <pc:sldMk cId="3047759058" sldId="272"/>
            <ac:spMk id="8" creationId="{268DC679-8E0D-9F4F-A704-593BBCA13AD8}"/>
          </ac:spMkLst>
        </pc:spChg>
        <pc:spChg chg="add mod">
          <ac:chgData name="Technol.Corp 櫻庭竜太" userId="f291aa17-b8e0-4fe2-8f83-ae8a96cc9266" providerId="ADAL" clId="{631801EB-7A4A-46DF-B7B5-F4101F1FA5CF}" dt="2025-10-15T00:59:25.308" v="3314" actId="1076"/>
          <ac:spMkLst>
            <pc:docMk/>
            <pc:sldMk cId="3047759058" sldId="272"/>
            <ac:spMk id="9" creationId="{CF14089E-03A5-E22A-9FFC-FC008BC5BCD8}"/>
          </ac:spMkLst>
        </pc:spChg>
        <pc:spChg chg="add mod">
          <ac:chgData name="Technol.Corp 櫻庭竜太" userId="f291aa17-b8e0-4fe2-8f83-ae8a96cc9266" providerId="ADAL" clId="{631801EB-7A4A-46DF-B7B5-F4101F1FA5CF}" dt="2025-10-15T01:01:37.161" v="3347" actId="14100"/>
          <ac:spMkLst>
            <pc:docMk/>
            <pc:sldMk cId="3047759058" sldId="272"/>
            <ac:spMk id="11" creationId="{E03EE3EF-9BAA-90AB-6EBE-E439B3CA6F3E}"/>
          </ac:spMkLst>
        </pc:spChg>
        <pc:spChg chg="add mod">
          <ac:chgData name="Technol.Corp 櫻庭竜太" userId="f291aa17-b8e0-4fe2-8f83-ae8a96cc9266" providerId="ADAL" clId="{631801EB-7A4A-46DF-B7B5-F4101F1FA5CF}" dt="2025-10-15T01:02:05.097" v="3354" actId="14100"/>
          <ac:spMkLst>
            <pc:docMk/>
            <pc:sldMk cId="3047759058" sldId="272"/>
            <ac:spMk id="12" creationId="{A29CB6F1-9030-F359-1D3C-8205436AFDBA}"/>
          </ac:spMkLst>
        </pc:spChg>
        <pc:picChg chg="add mod">
          <ac:chgData name="Technol.Corp 櫻庭竜太" userId="f291aa17-b8e0-4fe2-8f83-ae8a96cc9266" providerId="ADAL" clId="{631801EB-7A4A-46DF-B7B5-F4101F1FA5CF}" dt="2025-10-15T00:59:25.308" v="3314" actId="1076"/>
          <ac:picMkLst>
            <pc:docMk/>
            <pc:sldMk cId="3047759058" sldId="272"/>
            <ac:picMk id="7" creationId="{328E74F8-1F9B-1BF2-8B04-4C5AE418F687}"/>
          </ac:picMkLst>
        </pc:picChg>
        <pc:picChg chg="add mod">
          <ac:chgData name="Technol.Corp 櫻庭竜太" userId="f291aa17-b8e0-4fe2-8f83-ae8a96cc9266" providerId="ADAL" clId="{631801EB-7A4A-46DF-B7B5-F4101F1FA5CF}" dt="2025-10-15T01:01:02.718" v="3343" actId="1076"/>
          <ac:picMkLst>
            <pc:docMk/>
            <pc:sldMk cId="3047759058" sldId="272"/>
            <ac:picMk id="10" creationId="{31A82231-CCD7-E203-9BD0-150B60007CB4}"/>
          </ac:picMkLst>
        </pc:picChg>
      </pc:sldChg>
      <pc:sldChg chg="addSp modSp new mod">
        <pc:chgData name="Technol.Corp 櫻庭竜太" userId="f291aa17-b8e0-4fe2-8f83-ae8a96cc9266" providerId="ADAL" clId="{631801EB-7A4A-46DF-B7B5-F4101F1FA5CF}" dt="2025-10-15T01:06:47.910" v="3501" actId="14100"/>
        <pc:sldMkLst>
          <pc:docMk/>
          <pc:sldMk cId="4274964670" sldId="273"/>
        </pc:sldMkLst>
        <pc:spChg chg="mod">
          <ac:chgData name="Technol.Corp 櫻庭竜太" userId="f291aa17-b8e0-4fe2-8f83-ae8a96cc9266" providerId="ADAL" clId="{631801EB-7A4A-46DF-B7B5-F4101F1FA5CF}" dt="2025-10-15T01:03:01.212" v="3418"/>
          <ac:spMkLst>
            <pc:docMk/>
            <pc:sldMk cId="4274964670" sldId="273"/>
            <ac:spMk id="3" creationId="{BD8379A9-7857-3A3E-3FE5-A5BA594DEB1E}"/>
          </ac:spMkLst>
        </pc:spChg>
        <pc:spChg chg="mod">
          <ac:chgData name="Technol.Corp 櫻庭竜太" userId="f291aa17-b8e0-4fe2-8f83-ae8a96cc9266" providerId="ADAL" clId="{631801EB-7A4A-46DF-B7B5-F4101F1FA5CF}" dt="2025-10-15T01:04:06.701" v="3457" actId="20577"/>
          <ac:spMkLst>
            <pc:docMk/>
            <pc:sldMk cId="4274964670" sldId="273"/>
            <ac:spMk id="6" creationId="{EE04A2E9-0244-552B-FDE8-D546B84C5733}"/>
          </ac:spMkLst>
        </pc:spChg>
        <pc:spChg chg="add mod">
          <ac:chgData name="Technol.Corp 櫻庭竜太" userId="f291aa17-b8e0-4fe2-8f83-ae8a96cc9266" providerId="ADAL" clId="{631801EB-7A4A-46DF-B7B5-F4101F1FA5CF}" dt="2025-10-15T01:05:44.816" v="3492" actId="14100"/>
          <ac:spMkLst>
            <pc:docMk/>
            <pc:sldMk cId="4274964670" sldId="273"/>
            <ac:spMk id="9" creationId="{4C9D3B3C-C460-16F6-AE1C-AE2E4716CDF7}"/>
          </ac:spMkLst>
        </pc:spChg>
        <pc:spChg chg="add mod">
          <ac:chgData name="Technol.Corp 櫻庭竜太" userId="f291aa17-b8e0-4fe2-8f83-ae8a96cc9266" providerId="ADAL" clId="{631801EB-7A4A-46DF-B7B5-F4101F1FA5CF}" dt="2025-10-15T01:06:13.719" v="3496" actId="14100"/>
          <ac:spMkLst>
            <pc:docMk/>
            <pc:sldMk cId="4274964670" sldId="273"/>
            <ac:spMk id="10" creationId="{9DF720A4-BD14-878C-F5D3-2760786C0B06}"/>
          </ac:spMkLst>
        </pc:spChg>
        <pc:spChg chg="add mod">
          <ac:chgData name="Technol.Corp 櫻庭竜太" userId="f291aa17-b8e0-4fe2-8f83-ae8a96cc9266" providerId="ADAL" clId="{631801EB-7A4A-46DF-B7B5-F4101F1FA5CF}" dt="2025-10-15T01:06:47.910" v="3501" actId="14100"/>
          <ac:spMkLst>
            <pc:docMk/>
            <pc:sldMk cId="4274964670" sldId="273"/>
            <ac:spMk id="11" creationId="{774BD38E-9F0B-5219-FA7D-7AF6214DDE59}"/>
          </ac:spMkLst>
        </pc:spChg>
        <pc:picChg chg="add mod">
          <ac:chgData name="Technol.Corp 櫻庭竜太" userId="f291aa17-b8e0-4fe2-8f83-ae8a96cc9266" providerId="ADAL" clId="{631801EB-7A4A-46DF-B7B5-F4101F1FA5CF}" dt="2025-10-15T01:04:34.790" v="3470" actId="1076"/>
          <ac:picMkLst>
            <pc:docMk/>
            <pc:sldMk cId="4274964670" sldId="273"/>
            <ac:picMk id="7" creationId="{FDD3F368-69DD-40B8-64AC-9C58395FEAD6}"/>
          </ac:picMkLst>
        </pc:picChg>
        <pc:picChg chg="add mod">
          <ac:chgData name="Technol.Corp 櫻庭竜太" userId="f291aa17-b8e0-4fe2-8f83-ae8a96cc9266" providerId="ADAL" clId="{631801EB-7A4A-46DF-B7B5-F4101F1FA5CF}" dt="2025-10-15T01:05:10.027" v="3487" actId="1076"/>
          <ac:picMkLst>
            <pc:docMk/>
            <pc:sldMk cId="4274964670" sldId="273"/>
            <ac:picMk id="8" creationId="{10E1AE67-ABEB-B0D0-D08C-B4C0DF73ACE7}"/>
          </ac:picMkLst>
        </pc:picChg>
      </pc:sldChg>
      <pc:sldChg chg="addSp modSp new mod">
        <pc:chgData name="Technol.Corp 櫻庭竜太" userId="f291aa17-b8e0-4fe2-8f83-ae8a96cc9266" providerId="ADAL" clId="{631801EB-7A4A-46DF-B7B5-F4101F1FA5CF}" dt="2025-10-15T01:08:27.857" v="3553" actId="1076"/>
        <pc:sldMkLst>
          <pc:docMk/>
          <pc:sldMk cId="1205131776" sldId="274"/>
        </pc:sldMkLst>
        <pc:spChg chg="mod">
          <ac:chgData name="Technol.Corp 櫻庭竜太" userId="f291aa17-b8e0-4fe2-8f83-ae8a96cc9266" providerId="ADAL" clId="{631801EB-7A4A-46DF-B7B5-F4101F1FA5CF}" dt="2025-10-15T01:07:29.051" v="3522"/>
          <ac:spMkLst>
            <pc:docMk/>
            <pc:sldMk cId="1205131776" sldId="274"/>
            <ac:spMk id="3" creationId="{3CAE61C1-1B36-BC2A-56D3-6E4527FD48A5}"/>
          </ac:spMkLst>
        </pc:spChg>
        <pc:spChg chg="mod">
          <ac:chgData name="Technol.Corp 櫻庭竜太" userId="f291aa17-b8e0-4fe2-8f83-ae8a96cc9266" providerId="ADAL" clId="{631801EB-7A4A-46DF-B7B5-F4101F1FA5CF}" dt="2025-10-15T01:08:17.521" v="3551"/>
          <ac:spMkLst>
            <pc:docMk/>
            <pc:sldMk cId="1205131776" sldId="274"/>
            <ac:spMk id="6" creationId="{BA08AC54-6F69-F85B-30E1-6F7674544FBE}"/>
          </ac:spMkLst>
        </pc:spChg>
        <pc:picChg chg="add mod">
          <ac:chgData name="Technol.Corp 櫻庭竜太" userId="f291aa17-b8e0-4fe2-8f83-ae8a96cc9266" providerId="ADAL" clId="{631801EB-7A4A-46DF-B7B5-F4101F1FA5CF}" dt="2025-10-15T01:07:39.169" v="3524" actId="1076"/>
          <ac:picMkLst>
            <pc:docMk/>
            <pc:sldMk cId="1205131776" sldId="274"/>
            <ac:picMk id="7" creationId="{2AB63681-243B-0145-2EC5-363D798A869B}"/>
          </ac:picMkLst>
        </pc:picChg>
        <pc:picChg chg="add mod">
          <ac:chgData name="Technol.Corp 櫻庭竜太" userId="f291aa17-b8e0-4fe2-8f83-ae8a96cc9266" providerId="ADAL" clId="{631801EB-7A4A-46DF-B7B5-F4101F1FA5CF}" dt="2025-10-15T01:08:27.857" v="3553" actId="1076"/>
          <ac:picMkLst>
            <pc:docMk/>
            <pc:sldMk cId="1205131776" sldId="274"/>
            <ac:picMk id="8" creationId="{6565EFCB-E512-F983-273B-AD65A23070C5}"/>
          </ac:picMkLst>
        </pc:picChg>
      </pc:sldChg>
    </pc:docChg>
  </pc:docChgLst>
  <pc:docChgLst>
    <pc:chgData name="Technol.Corp 櫻庭竜太" userId="f291aa17-b8e0-4fe2-8f83-ae8a96cc9266" providerId="ADAL" clId="{BAEAAE98-F6BB-46BD-80E2-CB2B1B05BFAA}"/>
    <pc:docChg chg="undo custSel addSld modSld">
      <pc:chgData name="Technol.Corp 櫻庭竜太" userId="f291aa17-b8e0-4fe2-8f83-ae8a96cc9266" providerId="ADAL" clId="{BAEAAE98-F6BB-46BD-80E2-CB2B1B05BFAA}" dt="2025-09-01T08:55:32.510" v="636" actId="20577"/>
      <pc:docMkLst>
        <pc:docMk/>
      </pc:docMkLst>
      <pc:sldChg chg="modSp mod">
        <pc:chgData name="Technol.Corp 櫻庭竜太" userId="f291aa17-b8e0-4fe2-8f83-ae8a96cc9266" providerId="ADAL" clId="{BAEAAE98-F6BB-46BD-80E2-CB2B1B05BFAA}" dt="2025-08-28T05:10:40.805" v="172" actId="20577"/>
        <pc:sldMkLst>
          <pc:docMk/>
          <pc:sldMk cId="1907053450" sldId="257"/>
        </pc:sldMkLst>
      </pc:sldChg>
      <pc:sldChg chg="addSp delSp modSp mod">
        <pc:chgData name="Technol.Corp 櫻庭竜太" userId="f291aa17-b8e0-4fe2-8f83-ae8a96cc9266" providerId="ADAL" clId="{BAEAAE98-F6BB-46BD-80E2-CB2B1B05BFAA}" dt="2025-08-27T23:52:21.964" v="18" actId="1076"/>
        <pc:sldMkLst>
          <pc:docMk/>
          <pc:sldMk cId="4236565751" sldId="260"/>
        </pc:sldMkLst>
      </pc:sldChg>
      <pc:sldChg chg="modSp mod">
        <pc:chgData name="Technol.Corp 櫻庭竜太" userId="f291aa17-b8e0-4fe2-8f83-ae8a96cc9266" providerId="ADAL" clId="{BAEAAE98-F6BB-46BD-80E2-CB2B1B05BFAA}" dt="2025-09-01T08:55:32.510" v="636" actId="20577"/>
        <pc:sldMkLst>
          <pc:docMk/>
          <pc:sldMk cId="287237332" sldId="261"/>
        </pc:sldMkLst>
      </pc:sldChg>
      <pc:sldChg chg="addSp delSp modSp mod">
        <pc:chgData name="Technol.Corp 櫻庭竜太" userId="f291aa17-b8e0-4fe2-8f83-ae8a96cc9266" providerId="ADAL" clId="{BAEAAE98-F6BB-46BD-80E2-CB2B1B05BFAA}" dt="2025-09-01T08:50:43.898" v="296"/>
        <pc:sldMkLst>
          <pc:docMk/>
          <pc:sldMk cId="1606350393" sldId="262"/>
        </pc:sldMkLst>
      </pc:sldChg>
      <pc:sldChg chg="addSp delSp modSp mod">
        <pc:chgData name="Technol.Corp 櫻庭竜太" userId="f291aa17-b8e0-4fe2-8f83-ae8a96cc9266" providerId="ADAL" clId="{BAEAAE98-F6BB-46BD-80E2-CB2B1B05BFAA}" dt="2025-09-01T08:43:11.077" v="204" actId="20577"/>
        <pc:sldMkLst>
          <pc:docMk/>
          <pc:sldMk cId="2842484684" sldId="263"/>
        </pc:sldMkLst>
      </pc:sldChg>
      <pc:sldChg chg="addSp delSp modSp mod">
        <pc:chgData name="Technol.Corp 櫻庭竜太" userId="f291aa17-b8e0-4fe2-8f83-ae8a96cc9266" providerId="ADAL" clId="{BAEAAE98-F6BB-46BD-80E2-CB2B1B05BFAA}" dt="2025-09-01T08:41:24.396" v="188" actId="1076"/>
        <pc:sldMkLst>
          <pc:docMk/>
          <pc:sldMk cId="577686817" sldId="264"/>
        </pc:sldMkLst>
      </pc:sldChg>
      <pc:sldChg chg="addSp delSp modSp add mod modClrScheme chgLayout">
        <pc:chgData name="Technol.Corp 櫻庭竜太" userId="f291aa17-b8e0-4fe2-8f83-ae8a96cc9266" providerId="ADAL" clId="{BAEAAE98-F6BB-46BD-80E2-CB2B1B05BFAA}" dt="2025-08-28T00:05:00.050" v="101" actId="14100"/>
        <pc:sldMkLst>
          <pc:docMk/>
          <pc:sldMk cId="2268744681" sldId="265"/>
        </pc:sldMkLst>
      </pc:sldChg>
    </pc:docChg>
  </pc:docChgLst>
  <pc:docChgLst>
    <pc:chgData name="Technol.Corp 櫻庭竜太" userId="f291aa17-b8e0-4fe2-8f83-ae8a96cc9266" providerId="ADAL" clId="{C9A745EB-150F-4FE8-86B4-E28552734002}"/>
    <pc:docChg chg="undo custSel addSld delSld modSld">
      <pc:chgData name="Technol.Corp 櫻庭竜太" userId="f291aa17-b8e0-4fe2-8f83-ae8a96cc9266" providerId="ADAL" clId="{C9A745EB-150F-4FE8-86B4-E28552734002}" dt="2025-10-15T07:48:03.120" v="4225" actId="14734"/>
      <pc:docMkLst>
        <pc:docMk/>
      </pc:docMkLst>
      <pc:sldChg chg="modSp mod">
        <pc:chgData name="Technol.Corp 櫻庭竜太" userId="f291aa17-b8e0-4fe2-8f83-ae8a96cc9266" providerId="ADAL" clId="{C9A745EB-150F-4FE8-86B4-E28552734002}" dt="2025-10-15T07:22:12.481" v="4223" actId="207"/>
        <pc:sldMkLst>
          <pc:docMk/>
          <pc:sldMk cId="1907053450" sldId="257"/>
        </pc:sldMkLst>
        <pc:spChg chg="mod">
          <ac:chgData name="Technol.Corp 櫻庭竜太" userId="f291aa17-b8e0-4fe2-8f83-ae8a96cc9266" providerId="ADAL" clId="{C9A745EB-150F-4FE8-86B4-E28552734002}" dt="2025-10-15T07:22:12.481" v="4223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modSp mod">
        <pc:chgData name="Technol.Corp 櫻庭竜太" userId="f291aa17-b8e0-4fe2-8f83-ae8a96cc9266" providerId="ADAL" clId="{C9A745EB-150F-4FE8-86B4-E28552734002}" dt="2025-10-15T07:20:47.093" v="4221" actId="14100"/>
        <pc:sldMkLst>
          <pc:docMk/>
          <pc:sldMk cId="1292712296" sldId="268"/>
        </pc:sldMkLst>
        <pc:spChg chg="mod">
          <ac:chgData name="Technol.Corp 櫻庭竜太" userId="f291aa17-b8e0-4fe2-8f83-ae8a96cc9266" providerId="ADAL" clId="{C9A745EB-150F-4FE8-86B4-E28552734002}" dt="2025-10-15T07:20:47.093" v="4221" actId="14100"/>
          <ac:spMkLst>
            <pc:docMk/>
            <pc:sldMk cId="1292712296" sldId="268"/>
            <ac:spMk id="18" creationId="{C711C837-6FCA-BDC5-05DC-1508B1AC437E}"/>
          </ac:spMkLst>
        </pc:spChg>
        <pc:graphicFrameChg chg="modGraphic">
          <ac:chgData name="Technol.Corp 櫻庭竜太" userId="f291aa17-b8e0-4fe2-8f83-ae8a96cc9266" providerId="ADAL" clId="{C9A745EB-150F-4FE8-86B4-E28552734002}" dt="2025-10-15T04:46:44.473" v="1963" actId="207"/>
          <ac:graphicFrameMkLst>
            <pc:docMk/>
            <pc:sldMk cId="1292712296" sldId="268"/>
            <ac:graphicFrameMk id="16" creationId="{EB07610A-F3F0-6A49-1CF2-B6BF8AA5D82F}"/>
          </ac:graphicFrameMkLst>
        </pc:graphicFrameChg>
      </pc:sldChg>
      <pc:sldChg chg="modSp mod">
        <pc:chgData name="Technol.Corp 櫻庭竜太" userId="f291aa17-b8e0-4fe2-8f83-ae8a96cc9266" providerId="ADAL" clId="{C9A745EB-150F-4FE8-86B4-E28552734002}" dt="2025-10-15T01:27:42.086" v="100" actId="20577"/>
        <pc:sldMkLst>
          <pc:docMk/>
          <pc:sldMk cId="3316664514" sldId="270"/>
        </pc:sldMkLst>
        <pc:spChg chg="mod">
          <ac:chgData name="Technol.Corp 櫻庭竜太" userId="f291aa17-b8e0-4fe2-8f83-ae8a96cc9266" providerId="ADAL" clId="{C9A745EB-150F-4FE8-86B4-E28552734002}" dt="2025-10-15T01:27:42.086" v="100" actId="20577"/>
          <ac:spMkLst>
            <pc:docMk/>
            <pc:sldMk cId="3316664514" sldId="270"/>
            <ac:spMk id="2" creationId="{E3D5F605-22CD-F1F3-5A5A-560317DD5979}"/>
          </ac:spMkLst>
        </pc:spChg>
      </pc:sldChg>
      <pc:sldChg chg="modSp mod">
        <pc:chgData name="Technol.Corp 櫻庭竜太" userId="f291aa17-b8e0-4fe2-8f83-ae8a96cc9266" providerId="ADAL" clId="{C9A745EB-150F-4FE8-86B4-E28552734002}" dt="2025-10-15T01:40:55.065" v="597" actId="1076"/>
        <pc:sldMkLst>
          <pc:docMk/>
          <pc:sldMk cId="3047759058" sldId="272"/>
        </pc:sldMkLst>
        <pc:spChg chg="mod">
          <ac:chgData name="Technol.Corp 櫻庭竜太" userId="f291aa17-b8e0-4fe2-8f83-ae8a96cc9266" providerId="ADAL" clId="{C9A745EB-150F-4FE8-86B4-E28552734002}" dt="2025-10-15T01:39:53.873" v="553" actId="207"/>
          <ac:spMkLst>
            <pc:docMk/>
            <pc:sldMk cId="3047759058" sldId="272"/>
            <ac:spMk id="3" creationId="{BE23E282-0867-F696-9315-D0E6456BF0E9}"/>
          </ac:spMkLst>
        </pc:spChg>
        <pc:spChg chg="mod">
          <ac:chgData name="Technol.Corp 櫻庭竜太" userId="f291aa17-b8e0-4fe2-8f83-ae8a96cc9266" providerId="ADAL" clId="{C9A745EB-150F-4FE8-86B4-E28552734002}" dt="2025-10-15T01:40:22.988" v="595" actId="207"/>
          <ac:spMkLst>
            <pc:docMk/>
            <pc:sldMk cId="3047759058" sldId="272"/>
            <ac:spMk id="6" creationId="{5EA257BA-23CB-B25B-2284-A271BA72FE08}"/>
          </ac:spMkLst>
        </pc:spChg>
        <pc:spChg chg="mod">
          <ac:chgData name="Technol.Corp 櫻庭竜太" userId="f291aa17-b8e0-4fe2-8f83-ae8a96cc9266" providerId="ADAL" clId="{C9A745EB-150F-4FE8-86B4-E28552734002}" dt="2025-10-15T01:40:01.350" v="554" actId="1076"/>
          <ac:spMkLst>
            <pc:docMk/>
            <pc:sldMk cId="3047759058" sldId="272"/>
            <ac:spMk id="8" creationId="{268DC679-8E0D-9F4F-A704-593BBCA13AD8}"/>
          </ac:spMkLst>
        </pc:spChg>
        <pc:spChg chg="mod">
          <ac:chgData name="Technol.Corp 櫻庭竜太" userId="f291aa17-b8e0-4fe2-8f83-ae8a96cc9266" providerId="ADAL" clId="{C9A745EB-150F-4FE8-86B4-E28552734002}" dt="2025-10-15T01:40:01.350" v="554" actId="1076"/>
          <ac:spMkLst>
            <pc:docMk/>
            <pc:sldMk cId="3047759058" sldId="272"/>
            <ac:spMk id="9" creationId="{CF14089E-03A5-E22A-9FFC-FC008BC5BCD8}"/>
          </ac:spMkLst>
        </pc:spChg>
        <pc:spChg chg="mod">
          <ac:chgData name="Technol.Corp 櫻庭竜太" userId="f291aa17-b8e0-4fe2-8f83-ae8a96cc9266" providerId="ADAL" clId="{C9A745EB-150F-4FE8-86B4-E28552734002}" dt="2025-10-15T01:40:55.065" v="597" actId="1076"/>
          <ac:spMkLst>
            <pc:docMk/>
            <pc:sldMk cId="3047759058" sldId="272"/>
            <ac:spMk id="11" creationId="{E03EE3EF-9BAA-90AB-6EBE-E439B3CA6F3E}"/>
          </ac:spMkLst>
        </pc:spChg>
        <pc:spChg chg="mod">
          <ac:chgData name="Technol.Corp 櫻庭竜太" userId="f291aa17-b8e0-4fe2-8f83-ae8a96cc9266" providerId="ADAL" clId="{C9A745EB-150F-4FE8-86B4-E28552734002}" dt="2025-10-15T01:40:55.065" v="597" actId="1076"/>
          <ac:spMkLst>
            <pc:docMk/>
            <pc:sldMk cId="3047759058" sldId="272"/>
            <ac:spMk id="12" creationId="{A29CB6F1-9030-F359-1D3C-8205436AFDBA}"/>
          </ac:spMkLst>
        </pc:spChg>
        <pc:picChg chg="mod">
          <ac:chgData name="Technol.Corp 櫻庭竜太" userId="f291aa17-b8e0-4fe2-8f83-ae8a96cc9266" providerId="ADAL" clId="{C9A745EB-150F-4FE8-86B4-E28552734002}" dt="2025-10-15T01:40:01.350" v="554" actId="1076"/>
          <ac:picMkLst>
            <pc:docMk/>
            <pc:sldMk cId="3047759058" sldId="272"/>
            <ac:picMk id="7" creationId="{328E74F8-1F9B-1BF2-8B04-4C5AE418F687}"/>
          </ac:picMkLst>
        </pc:picChg>
        <pc:picChg chg="mod">
          <ac:chgData name="Technol.Corp 櫻庭竜太" userId="f291aa17-b8e0-4fe2-8f83-ae8a96cc9266" providerId="ADAL" clId="{C9A745EB-150F-4FE8-86B4-E28552734002}" dt="2025-10-15T01:40:55.065" v="597" actId="1076"/>
          <ac:picMkLst>
            <pc:docMk/>
            <pc:sldMk cId="3047759058" sldId="272"/>
            <ac:picMk id="10" creationId="{31A82231-CCD7-E203-9BD0-150B60007CB4}"/>
          </ac:picMkLst>
        </pc:picChg>
      </pc:sldChg>
      <pc:sldChg chg="addSp delSp modSp mod">
        <pc:chgData name="Technol.Corp 櫻庭竜太" userId="f291aa17-b8e0-4fe2-8f83-ae8a96cc9266" providerId="ADAL" clId="{C9A745EB-150F-4FE8-86B4-E28552734002}" dt="2025-10-15T01:41:42.683" v="636" actId="1076"/>
        <pc:sldMkLst>
          <pc:docMk/>
          <pc:sldMk cId="1205131776" sldId="274"/>
        </pc:sldMkLst>
        <pc:spChg chg="mod">
          <ac:chgData name="Technol.Corp 櫻庭竜太" userId="f291aa17-b8e0-4fe2-8f83-ae8a96cc9266" providerId="ADAL" clId="{C9A745EB-150F-4FE8-86B4-E28552734002}" dt="2025-10-15T01:41:25.902" v="635"/>
          <ac:spMkLst>
            <pc:docMk/>
            <pc:sldMk cId="1205131776" sldId="274"/>
            <ac:spMk id="6" creationId="{BA08AC54-6F69-F85B-30E1-6F7674544FBE}"/>
          </ac:spMkLst>
        </pc:spChg>
        <pc:spChg chg="add mod">
          <ac:chgData name="Technol.Corp 櫻庭竜太" userId="f291aa17-b8e0-4fe2-8f83-ae8a96cc9266" providerId="ADAL" clId="{C9A745EB-150F-4FE8-86B4-E28552734002}" dt="2025-10-15T01:23:43.692" v="50" actId="14100"/>
          <ac:spMkLst>
            <pc:docMk/>
            <pc:sldMk cId="1205131776" sldId="274"/>
            <ac:spMk id="9" creationId="{EA309AE8-5CD2-7446-9A5D-235B9797BAD5}"/>
          </ac:spMkLst>
        </pc:spChg>
        <pc:spChg chg="add mod">
          <ac:chgData name="Technol.Corp 櫻庭竜太" userId="f291aa17-b8e0-4fe2-8f83-ae8a96cc9266" providerId="ADAL" clId="{C9A745EB-150F-4FE8-86B4-E28552734002}" dt="2025-10-15T01:23:55.486" v="54" actId="14100"/>
          <ac:spMkLst>
            <pc:docMk/>
            <pc:sldMk cId="1205131776" sldId="274"/>
            <ac:spMk id="10" creationId="{2AFAE925-E764-5C8C-C7F5-FA22B4B389AE}"/>
          </ac:spMkLst>
        </pc:spChg>
        <pc:spChg chg="add mod">
          <ac:chgData name="Technol.Corp 櫻庭竜太" userId="f291aa17-b8e0-4fe2-8f83-ae8a96cc9266" providerId="ADAL" clId="{C9A745EB-150F-4FE8-86B4-E28552734002}" dt="2025-10-15T01:41:42.683" v="636" actId="1076"/>
          <ac:spMkLst>
            <pc:docMk/>
            <pc:sldMk cId="1205131776" sldId="274"/>
            <ac:spMk id="11" creationId="{CE80034A-5166-5C55-213E-85F97AEA4D1A}"/>
          </ac:spMkLst>
        </pc:spChg>
        <pc:spChg chg="add mod">
          <ac:chgData name="Technol.Corp 櫻庭竜太" userId="f291aa17-b8e0-4fe2-8f83-ae8a96cc9266" providerId="ADAL" clId="{C9A745EB-150F-4FE8-86B4-E28552734002}" dt="2025-10-15T01:41:42.683" v="636" actId="1076"/>
          <ac:spMkLst>
            <pc:docMk/>
            <pc:sldMk cId="1205131776" sldId="274"/>
            <ac:spMk id="16" creationId="{77781A88-9AC0-5E4E-69E6-3E2BDA872A14}"/>
          </ac:spMkLst>
        </pc:spChg>
        <pc:picChg chg="mod">
          <ac:chgData name="Technol.Corp 櫻庭竜太" userId="f291aa17-b8e0-4fe2-8f83-ae8a96cc9266" providerId="ADAL" clId="{C9A745EB-150F-4FE8-86B4-E28552734002}" dt="2025-10-15T01:23:34.076" v="48" actId="1076"/>
          <ac:picMkLst>
            <pc:docMk/>
            <pc:sldMk cId="1205131776" sldId="274"/>
            <ac:picMk id="7" creationId="{2AB63681-243B-0145-2EC5-363D798A869B}"/>
          </ac:picMkLst>
        </pc:picChg>
        <pc:picChg chg="mod modCrop">
          <ac:chgData name="Technol.Corp 櫻庭竜太" userId="f291aa17-b8e0-4fe2-8f83-ae8a96cc9266" providerId="ADAL" clId="{C9A745EB-150F-4FE8-86B4-E28552734002}" dt="2025-10-15T01:41:42.683" v="636" actId="1076"/>
          <ac:picMkLst>
            <pc:docMk/>
            <pc:sldMk cId="1205131776" sldId="274"/>
            <ac:picMk id="8" creationId="{6565EFCB-E512-F983-273B-AD65A23070C5}"/>
          </ac:picMkLst>
        </pc:picChg>
        <pc:picChg chg="add mod">
          <ac:chgData name="Technol.Corp 櫻庭竜太" userId="f291aa17-b8e0-4fe2-8f83-ae8a96cc9266" providerId="ADAL" clId="{C9A745EB-150F-4FE8-86B4-E28552734002}" dt="2025-10-15T01:41:42.683" v="636" actId="1076"/>
          <ac:picMkLst>
            <pc:docMk/>
            <pc:sldMk cId="1205131776" sldId="274"/>
            <ac:picMk id="13" creationId="{594F001D-861B-ED30-52B6-75A60C5855B5}"/>
          </ac:picMkLst>
        </pc:picChg>
        <pc:picChg chg="add del mod">
          <ac:chgData name="Technol.Corp 櫻庭竜太" userId="f291aa17-b8e0-4fe2-8f83-ae8a96cc9266" providerId="ADAL" clId="{C9A745EB-150F-4FE8-86B4-E28552734002}" dt="2025-10-15T01:22:49.210" v="19" actId="478"/>
          <ac:picMkLst>
            <pc:docMk/>
            <pc:sldMk cId="1205131776" sldId="274"/>
            <ac:picMk id="15" creationId="{F58D538D-2019-B424-9BD4-5BC3F7890185}"/>
          </ac:picMkLst>
        </pc:picChg>
      </pc:sldChg>
      <pc:sldChg chg="addSp delSp modSp add mod">
        <pc:chgData name="Technol.Corp 櫻庭竜太" userId="f291aa17-b8e0-4fe2-8f83-ae8a96cc9266" providerId="ADAL" clId="{C9A745EB-150F-4FE8-86B4-E28552734002}" dt="2025-10-15T01:32:06.361" v="323" actId="14100"/>
        <pc:sldMkLst>
          <pc:docMk/>
          <pc:sldMk cId="1701542309" sldId="275"/>
        </pc:sldMkLst>
        <pc:spChg chg="mod">
          <ac:chgData name="Technol.Corp 櫻庭竜太" userId="f291aa17-b8e0-4fe2-8f83-ae8a96cc9266" providerId="ADAL" clId="{C9A745EB-150F-4FE8-86B4-E28552734002}" dt="2025-10-15T01:27:47.745" v="102" actId="20577"/>
          <ac:spMkLst>
            <pc:docMk/>
            <pc:sldMk cId="1701542309" sldId="275"/>
            <ac:spMk id="2" creationId="{C5274326-1534-A603-A93F-86B3BBC6FA2A}"/>
          </ac:spMkLst>
        </pc:spChg>
        <pc:spChg chg="mod">
          <ac:chgData name="Technol.Corp 櫻庭竜太" userId="f291aa17-b8e0-4fe2-8f83-ae8a96cc9266" providerId="ADAL" clId="{C9A745EB-150F-4FE8-86B4-E28552734002}" dt="2025-10-15T01:29:27.884" v="173"/>
          <ac:spMkLst>
            <pc:docMk/>
            <pc:sldMk cId="1701542309" sldId="275"/>
            <ac:spMk id="3" creationId="{2CE5B888-3512-4CA9-198F-44343DA14866}"/>
          </ac:spMkLst>
        </pc:spChg>
        <pc:spChg chg="mod">
          <ac:chgData name="Technol.Corp 櫻庭竜太" userId="f291aa17-b8e0-4fe2-8f83-ae8a96cc9266" providerId="ADAL" clId="{C9A745EB-150F-4FE8-86B4-E28552734002}" dt="2025-10-15T01:29:51.315" v="251"/>
          <ac:spMkLst>
            <pc:docMk/>
            <pc:sldMk cId="1701542309" sldId="275"/>
            <ac:spMk id="6" creationId="{87803885-2C6A-E20A-F497-83BCF620588B}"/>
          </ac:spMkLst>
        </pc:spChg>
        <pc:spChg chg="mod">
          <ac:chgData name="Technol.Corp 櫻庭竜太" userId="f291aa17-b8e0-4fe2-8f83-ae8a96cc9266" providerId="ADAL" clId="{C9A745EB-150F-4FE8-86B4-E28552734002}" dt="2025-10-15T01:28:33.966" v="126" actId="20577"/>
          <ac:spMkLst>
            <pc:docMk/>
            <pc:sldMk cId="1701542309" sldId="275"/>
            <ac:spMk id="7" creationId="{E9ABE2B6-A89C-4955-33B7-E94FE7B75503}"/>
          </ac:spMkLst>
        </pc:spChg>
        <pc:spChg chg="del">
          <ac:chgData name="Technol.Corp 櫻庭竜太" userId="f291aa17-b8e0-4fe2-8f83-ae8a96cc9266" providerId="ADAL" clId="{C9A745EB-150F-4FE8-86B4-E28552734002}" dt="2025-10-15T01:29:57.280" v="253" actId="478"/>
          <ac:spMkLst>
            <pc:docMk/>
            <pc:sldMk cId="1701542309" sldId="275"/>
            <ac:spMk id="14" creationId="{1397DD8B-DF3C-919A-4B42-DD232934A240}"/>
          </ac:spMkLst>
        </pc:spChg>
        <pc:spChg chg="mod">
          <ac:chgData name="Technol.Corp 櫻庭竜太" userId="f291aa17-b8e0-4fe2-8f83-ae8a96cc9266" providerId="ADAL" clId="{C9A745EB-150F-4FE8-86B4-E28552734002}" dt="2025-10-15T01:32:06.361" v="323" actId="14100"/>
          <ac:spMkLst>
            <pc:docMk/>
            <pc:sldMk cId="1701542309" sldId="275"/>
            <ac:spMk id="16" creationId="{0228925C-24FB-5633-88AB-FF273A7A3469}"/>
          </ac:spMkLst>
        </pc:spChg>
        <pc:picChg chg="del">
          <ac:chgData name="Technol.Corp 櫻庭竜太" userId="f291aa17-b8e0-4fe2-8f83-ae8a96cc9266" providerId="ADAL" clId="{C9A745EB-150F-4FE8-86B4-E28552734002}" dt="2025-10-15T01:29:54.838" v="252" actId="478"/>
          <ac:picMkLst>
            <pc:docMk/>
            <pc:sldMk cId="1701542309" sldId="275"/>
            <ac:picMk id="8" creationId="{D31A2188-6105-D412-9D87-F58050EB81DD}"/>
          </ac:picMkLst>
        </pc:picChg>
        <pc:picChg chg="add mod">
          <ac:chgData name="Technol.Corp 櫻庭竜太" userId="f291aa17-b8e0-4fe2-8f83-ae8a96cc9266" providerId="ADAL" clId="{C9A745EB-150F-4FE8-86B4-E28552734002}" dt="2025-10-15T01:30:40.218" v="275" actId="1076"/>
          <ac:picMkLst>
            <pc:docMk/>
            <pc:sldMk cId="1701542309" sldId="275"/>
            <ac:picMk id="9" creationId="{4150D618-A080-D334-00A9-0BBD5C17F28C}"/>
          </ac:picMkLst>
        </pc:picChg>
        <pc:picChg chg="add mod ord">
          <ac:chgData name="Technol.Corp 櫻庭竜太" userId="f291aa17-b8e0-4fe2-8f83-ae8a96cc9266" providerId="ADAL" clId="{C9A745EB-150F-4FE8-86B4-E28552734002}" dt="2025-10-15T01:31:38.143" v="319" actId="1076"/>
          <ac:picMkLst>
            <pc:docMk/>
            <pc:sldMk cId="1701542309" sldId="275"/>
            <ac:picMk id="10" creationId="{69D11087-1FBF-6A27-65A2-1448D1AB81FA}"/>
          </ac:picMkLst>
        </pc:picChg>
        <pc:picChg chg="del">
          <ac:chgData name="Technol.Corp 櫻庭竜太" userId="f291aa17-b8e0-4fe2-8f83-ae8a96cc9266" providerId="ADAL" clId="{C9A745EB-150F-4FE8-86B4-E28552734002}" dt="2025-10-15T01:31:05.442" v="276" actId="478"/>
          <ac:picMkLst>
            <pc:docMk/>
            <pc:sldMk cId="1701542309" sldId="275"/>
            <ac:picMk id="15" creationId="{A4DD6E7D-964F-A14A-6DD2-98FA8044CD7F}"/>
          </ac:picMkLst>
        </pc:picChg>
      </pc:sldChg>
      <pc:sldChg chg="addSp delSp modSp new mod">
        <pc:chgData name="Technol.Corp 櫻庭竜太" userId="f291aa17-b8e0-4fe2-8f83-ae8a96cc9266" providerId="ADAL" clId="{C9A745EB-150F-4FE8-86B4-E28552734002}" dt="2025-10-15T05:12:01.174" v="2343" actId="14100"/>
        <pc:sldMkLst>
          <pc:docMk/>
          <pc:sldMk cId="4051601053" sldId="276"/>
        </pc:sldMkLst>
        <pc:spChg chg="mod">
          <ac:chgData name="Technol.Corp 櫻庭竜太" userId="f291aa17-b8e0-4fe2-8f83-ae8a96cc9266" providerId="ADAL" clId="{C9A745EB-150F-4FE8-86B4-E28552734002}" dt="2025-10-15T05:01:39.120" v="2225"/>
          <ac:spMkLst>
            <pc:docMk/>
            <pc:sldMk cId="4051601053" sldId="276"/>
            <ac:spMk id="3" creationId="{9BC62CA6-7545-1C56-5082-D506AA08FEA6}"/>
          </ac:spMkLst>
        </pc:spChg>
        <pc:spChg chg="mod">
          <ac:chgData name="Technol.Corp 櫻庭竜太" userId="f291aa17-b8e0-4fe2-8f83-ae8a96cc9266" providerId="ADAL" clId="{C9A745EB-150F-4FE8-86B4-E28552734002}" dt="2025-10-15T05:07:51.446" v="2300"/>
          <ac:spMkLst>
            <pc:docMk/>
            <pc:sldMk cId="4051601053" sldId="276"/>
            <ac:spMk id="6" creationId="{05C6B556-8AC9-4AD8-4F08-99B1428941FA}"/>
          </ac:spMkLst>
        </pc:spChg>
        <pc:spChg chg="add mod">
          <ac:chgData name="Technol.Corp 櫻庭竜太" userId="f291aa17-b8e0-4fe2-8f83-ae8a96cc9266" providerId="ADAL" clId="{C9A745EB-150F-4FE8-86B4-E28552734002}" dt="2025-10-15T05:10:58.072" v="2323" actId="14100"/>
          <ac:spMkLst>
            <pc:docMk/>
            <pc:sldMk cId="4051601053" sldId="276"/>
            <ac:spMk id="8" creationId="{A6B334FF-1427-F69B-666A-16AB640B6539}"/>
          </ac:spMkLst>
        </pc:spChg>
        <pc:spChg chg="add del mod">
          <ac:chgData name="Technol.Corp 櫻庭竜太" userId="f291aa17-b8e0-4fe2-8f83-ae8a96cc9266" providerId="ADAL" clId="{C9A745EB-150F-4FE8-86B4-E28552734002}" dt="2025-10-15T05:06:47.247" v="2271" actId="21"/>
          <ac:spMkLst>
            <pc:docMk/>
            <pc:sldMk cId="4051601053" sldId="276"/>
            <ac:spMk id="10" creationId="{69AE22B3-D4C5-EA3F-E093-21DF278FF886}"/>
          </ac:spMkLst>
        </pc:spChg>
        <pc:spChg chg="add mod">
          <ac:chgData name="Technol.Corp 櫻庭竜太" userId="f291aa17-b8e0-4fe2-8f83-ae8a96cc9266" providerId="ADAL" clId="{C9A745EB-150F-4FE8-86B4-E28552734002}" dt="2025-10-15T05:12:01.174" v="2343" actId="14100"/>
          <ac:spMkLst>
            <pc:docMk/>
            <pc:sldMk cId="4051601053" sldId="276"/>
            <ac:spMk id="11" creationId="{5A799262-A29B-B4A5-E65B-4AE273203150}"/>
          </ac:spMkLst>
        </pc:spChg>
        <pc:picChg chg="add del mod">
          <ac:chgData name="Technol.Corp 櫻庭竜太" userId="f291aa17-b8e0-4fe2-8f83-ae8a96cc9266" providerId="ADAL" clId="{C9A745EB-150F-4FE8-86B4-E28552734002}" dt="2025-10-15T05:01:52.284" v="2226" actId="478"/>
          <ac:picMkLst>
            <pc:docMk/>
            <pc:sldMk cId="4051601053" sldId="276"/>
            <ac:picMk id="7" creationId="{E7A6C76B-A600-CDC5-6EA7-15D9BD0CA1B6}"/>
          </ac:picMkLst>
        </pc:picChg>
        <pc:picChg chg="add del mod">
          <ac:chgData name="Technol.Corp 櫻庭竜太" userId="f291aa17-b8e0-4fe2-8f83-ae8a96cc9266" providerId="ADAL" clId="{C9A745EB-150F-4FE8-86B4-E28552734002}" dt="2025-10-15T05:06:47.247" v="2271" actId="21"/>
          <ac:picMkLst>
            <pc:docMk/>
            <pc:sldMk cId="4051601053" sldId="276"/>
            <ac:picMk id="9" creationId="{C0741308-A649-BB0C-C71E-058A36F38608}"/>
          </ac:picMkLst>
        </pc:picChg>
        <pc:picChg chg="add mod">
          <ac:chgData name="Technol.Corp 櫻庭竜太" userId="f291aa17-b8e0-4fe2-8f83-ae8a96cc9266" providerId="ADAL" clId="{C9A745EB-150F-4FE8-86B4-E28552734002}" dt="2025-10-15T05:11:51.181" v="2340" actId="1076"/>
          <ac:picMkLst>
            <pc:docMk/>
            <pc:sldMk cId="4051601053" sldId="276"/>
            <ac:picMk id="1026" creationId="{9AD66652-FFEE-BF2C-96FF-F8A0AD10C14E}"/>
          </ac:picMkLst>
        </pc:picChg>
        <pc:picChg chg="add mod">
          <ac:chgData name="Technol.Corp 櫻庭竜太" userId="f291aa17-b8e0-4fe2-8f83-ae8a96cc9266" providerId="ADAL" clId="{C9A745EB-150F-4FE8-86B4-E28552734002}" dt="2025-10-15T05:11:39.052" v="2337" actId="1076"/>
          <ac:picMkLst>
            <pc:docMk/>
            <pc:sldMk cId="4051601053" sldId="276"/>
            <ac:picMk id="1028" creationId="{E1561BD3-77F7-EBCC-ADD6-A9FF557F1F0D}"/>
          </ac:picMkLst>
        </pc:picChg>
      </pc:sldChg>
      <pc:sldChg chg="addSp delSp modSp new mod">
        <pc:chgData name="Technol.Corp 櫻庭竜太" userId="f291aa17-b8e0-4fe2-8f83-ae8a96cc9266" providerId="ADAL" clId="{C9A745EB-150F-4FE8-86B4-E28552734002}" dt="2025-10-15T05:06:56.656" v="2273" actId="1076"/>
        <pc:sldMkLst>
          <pc:docMk/>
          <pc:sldMk cId="2053956182" sldId="277"/>
        </pc:sldMkLst>
        <pc:spChg chg="mod">
          <ac:chgData name="Technol.Corp 櫻庭竜太" userId="f291aa17-b8e0-4fe2-8f83-ae8a96cc9266" providerId="ADAL" clId="{C9A745EB-150F-4FE8-86B4-E28552734002}" dt="2025-10-15T05:06:39.542" v="2270"/>
          <ac:spMkLst>
            <pc:docMk/>
            <pc:sldMk cId="2053956182" sldId="277"/>
            <ac:spMk id="3" creationId="{0F717069-DD46-4D5E-F8BE-C9CE019D00A3}"/>
          </ac:spMkLst>
        </pc:spChg>
        <pc:spChg chg="mod">
          <ac:chgData name="Technol.Corp 櫻庭竜太" userId="f291aa17-b8e0-4fe2-8f83-ae8a96cc9266" providerId="ADAL" clId="{C9A745EB-150F-4FE8-86B4-E28552734002}" dt="2025-10-15T05:06:07.762" v="2267"/>
          <ac:spMkLst>
            <pc:docMk/>
            <pc:sldMk cId="2053956182" sldId="277"/>
            <ac:spMk id="6" creationId="{92113CCF-E1AB-4032-3668-5DABE02F1604}"/>
          </ac:spMkLst>
        </pc:spChg>
        <pc:spChg chg="add mod">
          <ac:chgData name="Technol.Corp 櫻庭竜太" userId="f291aa17-b8e0-4fe2-8f83-ae8a96cc9266" providerId="ADAL" clId="{C9A745EB-150F-4FE8-86B4-E28552734002}" dt="2025-10-15T05:06:23.656" v="2268" actId="1076"/>
          <ac:spMkLst>
            <pc:docMk/>
            <pc:sldMk cId="2053956182" sldId="277"/>
            <ac:spMk id="9" creationId="{876DA1CA-064C-70A7-EC34-EC98AC598699}"/>
          </ac:spMkLst>
        </pc:spChg>
        <pc:spChg chg="add del mod">
          <ac:chgData name="Technol.Corp 櫻庭竜太" userId="f291aa17-b8e0-4fe2-8f83-ae8a96cc9266" providerId="ADAL" clId="{C9A745EB-150F-4FE8-86B4-E28552734002}" dt="2025-10-15T05:04:58.183" v="2260" actId="21"/>
          <ac:spMkLst>
            <pc:docMk/>
            <pc:sldMk cId="2053956182" sldId="277"/>
            <ac:spMk id="10" creationId="{AABC861C-E0AD-0381-32D4-2638F856D79B}"/>
          </ac:spMkLst>
        </pc:spChg>
        <pc:spChg chg="add mod">
          <ac:chgData name="Technol.Corp 櫻庭竜太" userId="f291aa17-b8e0-4fe2-8f83-ae8a96cc9266" providerId="ADAL" clId="{C9A745EB-150F-4FE8-86B4-E28552734002}" dt="2025-10-15T05:06:56.656" v="2273" actId="1076"/>
          <ac:spMkLst>
            <pc:docMk/>
            <pc:sldMk cId="2053956182" sldId="277"/>
            <ac:spMk id="12" creationId="{69AE22B3-D4C5-EA3F-E093-21DF278FF886}"/>
          </ac:spMkLst>
        </pc:spChg>
        <pc:picChg chg="add mod">
          <ac:chgData name="Technol.Corp 櫻庭竜太" userId="f291aa17-b8e0-4fe2-8f83-ae8a96cc9266" providerId="ADAL" clId="{C9A745EB-150F-4FE8-86B4-E28552734002}" dt="2025-10-15T05:06:23.656" v="2268" actId="1076"/>
          <ac:picMkLst>
            <pc:docMk/>
            <pc:sldMk cId="2053956182" sldId="277"/>
            <ac:picMk id="7" creationId="{8281A003-CBCB-6AD5-02C6-5657C87D89A2}"/>
          </ac:picMkLst>
        </pc:picChg>
        <pc:picChg chg="add del mod">
          <ac:chgData name="Technol.Corp 櫻庭竜太" userId="f291aa17-b8e0-4fe2-8f83-ae8a96cc9266" providerId="ADAL" clId="{C9A745EB-150F-4FE8-86B4-E28552734002}" dt="2025-10-15T05:04:58.183" v="2260" actId="21"/>
          <ac:picMkLst>
            <pc:docMk/>
            <pc:sldMk cId="2053956182" sldId="277"/>
            <ac:picMk id="8" creationId="{72C74A17-07A6-2C43-A94B-B6078EC57A70}"/>
          </ac:picMkLst>
        </pc:picChg>
        <pc:picChg chg="add mod">
          <ac:chgData name="Technol.Corp 櫻庭竜太" userId="f291aa17-b8e0-4fe2-8f83-ae8a96cc9266" providerId="ADAL" clId="{C9A745EB-150F-4FE8-86B4-E28552734002}" dt="2025-10-15T05:06:56.656" v="2273" actId="1076"/>
          <ac:picMkLst>
            <pc:docMk/>
            <pc:sldMk cId="2053956182" sldId="277"/>
            <ac:picMk id="11" creationId="{C0741308-A649-BB0C-C71E-058A36F38608}"/>
          </ac:picMkLst>
        </pc:picChg>
      </pc:sldChg>
      <pc:sldChg chg="addSp delSp modSp new mod">
        <pc:chgData name="Technol.Corp 櫻庭竜太" userId="f291aa17-b8e0-4fe2-8f83-ae8a96cc9266" providerId="ADAL" clId="{C9A745EB-150F-4FE8-86B4-E28552734002}" dt="2025-10-15T07:48:03.120" v="4225" actId="14734"/>
        <pc:sldMkLst>
          <pc:docMk/>
          <pc:sldMk cId="676530192" sldId="278"/>
        </pc:sldMkLst>
        <pc:spChg chg="mod">
          <ac:chgData name="Technol.Corp 櫻庭竜太" userId="f291aa17-b8e0-4fe2-8f83-ae8a96cc9266" providerId="ADAL" clId="{C9A745EB-150F-4FE8-86B4-E28552734002}" dt="2025-10-15T05:04:52.810" v="2259"/>
          <ac:spMkLst>
            <pc:docMk/>
            <pc:sldMk cId="676530192" sldId="278"/>
            <ac:spMk id="3" creationId="{F71304CF-5A1E-34C8-13D5-9A04D36F6774}"/>
          </ac:spMkLst>
        </pc:spChg>
        <pc:spChg chg="mod">
          <ac:chgData name="Technol.Corp 櫻庭竜太" userId="f291aa17-b8e0-4fe2-8f83-ae8a96cc9266" providerId="ADAL" clId="{C9A745EB-150F-4FE8-86B4-E28552734002}" dt="2025-10-15T05:04:36.272" v="2257"/>
          <ac:spMkLst>
            <pc:docMk/>
            <pc:sldMk cId="676530192" sldId="278"/>
            <ac:spMk id="6" creationId="{7003DCB9-D255-544E-BD69-F5CAF3AF4AD0}"/>
          </ac:spMkLst>
        </pc:spChg>
        <pc:spChg chg="add mod">
          <ac:chgData name="Technol.Corp 櫻庭竜太" userId="f291aa17-b8e0-4fe2-8f83-ae8a96cc9266" providerId="ADAL" clId="{C9A745EB-150F-4FE8-86B4-E28552734002}" dt="2025-10-15T05:04:30.053" v="2255" actId="1076"/>
          <ac:spMkLst>
            <pc:docMk/>
            <pc:sldMk cId="676530192" sldId="278"/>
            <ac:spMk id="9" creationId="{D3821BCC-2028-B5A4-3D74-52B608EDB302}"/>
          </ac:spMkLst>
        </pc:spChg>
        <pc:spChg chg="add mod">
          <ac:chgData name="Technol.Corp 櫻庭竜太" userId="f291aa17-b8e0-4fe2-8f83-ae8a96cc9266" providerId="ADAL" clId="{C9A745EB-150F-4FE8-86B4-E28552734002}" dt="2025-10-15T05:04:30.053" v="2255" actId="1076"/>
          <ac:spMkLst>
            <pc:docMk/>
            <pc:sldMk cId="676530192" sldId="278"/>
            <ac:spMk id="11" creationId="{9B85B5D9-79A1-A6CE-F313-3A11B47F8146}"/>
          </ac:spMkLst>
        </pc:spChg>
        <pc:spChg chg="add del mod">
          <ac:chgData name="Technol.Corp 櫻庭竜太" userId="f291aa17-b8e0-4fe2-8f83-ae8a96cc9266" providerId="ADAL" clId="{C9A745EB-150F-4FE8-86B4-E28552734002}" dt="2025-10-15T05:03:29.086" v="2250" actId="21"/>
          <ac:spMkLst>
            <pc:docMk/>
            <pc:sldMk cId="676530192" sldId="278"/>
            <ac:spMk id="12" creationId="{996DDAB6-E589-C0EC-2C5C-FE1E1D6FC45A}"/>
          </ac:spMkLst>
        </pc:spChg>
        <pc:spChg chg="add del mod">
          <ac:chgData name="Technol.Corp 櫻庭竜太" userId="f291aa17-b8e0-4fe2-8f83-ae8a96cc9266" providerId="ADAL" clId="{C9A745EB-150F-4FE8-86B4-E28552734002}" dt="2025-10-15T05:03:29.086" v="2250" actId="21"/>
          <ac:spMkLst>
            <pc:docMk/>
            <pc:sldMk cId="676530192" sldId="278"/>
            <ac:spMk id="13" creationId="{1DC86EDC-F989-2C3A-F016-CB583B20AD2A}"/>
          </ac:spMkLst>
        </pc:spChg>
        <pc:spChg chg="add mod">
          <ac:chgData name="Technol.Corp 櫻庭竜太" userId="f291aa17-b8e0-4fe2-8f83-ae8a96cc9266" providerId="ADAL" clId="{C9A745EB-150F-4FE8-86B4-E28552734002}" dt="2025-10-15T05:05:44.537" v="2265" actId="1076"/>
          <ac:spMkLst>
            <pc:docMk/>
            <pc:sldMk cId="676530192" sldId="278"/>
            <ac:spMk id="15" creationId="{AABC861C-E0AD-0381-32D4-2638F856D79B}"/>
          </ac:spMkLst>
        </pc:spChg>
        <pc:graphicFrameChg chg="add mod modGraphic">
          <ac:chgData name="Technol.Corp 櫻庭竜太" userId="f291aa17-b8e0-4fe2-8f83-ae8a96cc9266" providerId="ADAL" clId="{C9A745EB-150F-4FE8-86B4-E28552734002}" dt="2025-10-15T07:48:03.120" v="4225" actId="14734"/>
          <ac:graphicFrameMkLst>
            <pc:docMk/>
            <pc:sldMk cId="676530192" sldId="278"/>
            <ac:graphicFrameMk id="8" creationId="{718DB535-DD4A-E4D3-D72F-554DECF36048}"/>
          </ac:graphicFrameMkLst>
        </pc:graphicFrameChg>
        <pc:picChg chg="add mod modCrop">
          <ac:chgData name="Technol.Corp 櫻庭竜太" userId="f291aa17-b8e0-4fe2-8f83-ae8a96cc9266" providerId="ADAL" clId="{C9A745EB-150F-4FE8-86B4-E28552734002}" dt="2025-10-15T05:04:30.053" v="2255" actId="1076"/>
          <ac:picMkLst>
            <pc:docMk/>
            <pc:sldMk cId="676530192" sldId="278"/>
            <ac:picMk id="7" creationId="{4F02DF1F-05E4-E559-045F-491BA4012FD4}"/>
          </ac:picMkLst>
        </pc:picChg>
        <pc:picChg chg="add del mod">
          <ac:chgData name="Technol.Corp 櫻庭竜太" userId="f291aa17-b8e0-4fe2-8f83-ae8a96cc9266" providerId="ADAL" clId="{C9A745EB-150F-4FE8-86B4-E28552734002}" dt="2025-10-15T05:03:29.086" v="2250" actId="21"/>
          <ac:picMkLst>
            <pc:docMk/>
            <pc:sldMk cId="676530192" sldId="278"/>
            <ac:picMk id="10" creationId="{E9E7E875-6769-3D1A-10B8-B9FDCEC0BB4F}"/>
          </ac:picMkLst>
        </pc:picChg>
        <pc:picChg chg="add mod">
          <ac:chgData name="Technol.Corp 櫻庭竜太" userId="f291aa17-b8e0-4fe2-8f83-ae8a96cc9266" providerId="ADAL" clId="{C9A745EB-150F-4FE8-86B4-E28552734002}" dt="2025-10-15T05:05:44.537" v="2265" actId="1076"/>
          <ac:picMkLst>
            <pc:docMk/>
            <pc:sldMk cId="676530192" sldId="278"/>
            <ac:picMk id="14" creationId="{72C74A17-07A6-2C43-A94B-B6078EC57A70}"/>
          </ac:picMkLst>
        </pc:picChg>
      </pc:sldChg>
      <pc:sldChg chg="addSp modSp new mod">
        <pc:chgData name="Technol.Corp 櫻庭竜太" userId="f291aa17-b8e0-4fe2-8f83-ae8a96cc9266" providerId="ADAL" clId="{C9A745EB-150F-4FE8-86B4-E28552734002}" dt="2025-10-15T05:04:07.095" v="2254" actId="1076"/>
        <pc:sldMkLst>
          <pc:docMk/>
          <pc:sldMk cId="3986645679" sldId="279"/>
        </pc:sldMkLst>
        <pc:spChg chg="mod">
          <ac:chgData name="Technol.Corp 櫻庭竜太" userId="f291aa17-b8e0-4fe2-8f83-ae8a96cc9266" providerId="ADAL" clId="{C9A745EB-150F-4FE8-86B4-E28552734002}" dt="2025-10-15T05:03:23.390" v="2249"/>
          <ac:spMkLst>
            <pc:docMk/>
            <pc:sldMk cId="3986645679" sldId="279"/>
            <ac:spMk id="3" creationId="{6E22F280-21F3-3720-1688-567022DE71E9}"/>
          </ac:spMkLst>
        </pc:spChg>
        <pc:spChg chg="mod">
          <ac:chgData name="Technol.Corp 櫻庭竜太" userId="f291aa17-b8e0-4fe2-8f83-ae8a96cc9266" providerId="ADAL" clId="{C9A745EB-150F-4FE8-86B4-E28552734002}" dt="2025-10-15T05:03:00.845" v="2236"/>
          <ac:spMkLst>
            <pc:docMk/>
            <pc:sldMk cId="3986645679" sldId="279"/>
            <ac:spMk id="6" creationId="{C3098025-86F4-3439-A8AA-65F570A37520}"/>
          </ac:spMkLst>
        </pc:spChg>
        <pc:spChg chg="add mod">
          <ac:chgData name="Technol.Corp 櫻庭竜太" userId="f291aa17-b8e0-4fe2-8f83-ae8a96cc9266" providerId="ADAL" clId="{C9A745EB-150F-4FE8-86B4-E28552734002}" dt="2025-10-15T05:04:07.095" v="2254" actId="1076"/>
          <ac:spMkLst>
            <pc:docMk/>
            <pc:sldMk cId="3986645679" sldId="279"/>
            <ac:spMk id="8" creationId="{030A6E4C-0735-A4CC-FC15-71986A56B9DA}"/>
          </ac:spMkLst>
        </pc:spChg>
        <pc:spChg chg="add mod">
          <ac:chgData name="Technol.Corp 櫻庭竜太" userId="f291aa17-b8e0-4fe2-8f83-ae8a96cc9266" providerId="ADAL" clId="{C9A745EB-150F-4FE8-86B4-E28552734002}" dt="2025-10-15T05:03:47.595" v="2252" actId="1076"/>
          <ac:spMkLst>
            <pc:docMk/>
            <pc:sldMk cId="3986645679" sldId="279"/>
            <ac:spMk id="12" creationId="{996DDAB6-E589-C0EC-2C5C-FE1E1D6FC45A}"/>
          </ac:spMkLst>
        </pc:spChg>
        <pc:spChg chg="add mod">
          <ac:chgData name="Technol.Corp 櫻庭竜太" userId="f291aa17-b8e0-4fe2-8f83-ae8a96cc9266" providerId="ADAL" clId="{C9A745EB-150F-4FE8-86B4-E28552734002}" dt="2025-10-15T05:03:47.595" v="2252" actId="1076"/>
          <ac:spMkLst>
            <pc:docMk/>
            <pc:sldMk cId="3986645679" sldId="279"/>
            <ac:spMk id="13" creationId="{1DC86EDC-F989-2C3A-F016-CB583B20AD2A}"/>
          </ac:spMkLst>
        </pc:spChg>
        <pc:picChg chg="add mod">
          <ac:chgData name="Technol.Corp 櫻庭竜太" userId="f291aa17-b8e0-4fe2-8f83-ae8a96cc9266" providerId="ADAL" clId="{C9A745EB-150F-4FE8-86B4-E28552734002}" dt="2025-10-15T05:04:07.095" v="2254" actId="1076"/>
          <ac:picMkLst>
            <pc:docMk/>
            <pc:sldMk cId="3986645679" sldId="279"/>
            <ac:picMk id="7" creationId="{EDAC431F-198F-7DBC-E815-5F1F827927DA}"/>
          </ac:picMkLst>
        </pc:picChg>
        <pc:picChg chg="add mod">
          <ac:chgData name="Technol.Corp 櫻庭竜太" userId="f291aa17-b8e0-4fe2-8f83-ae8a96cc9266" providerId="ADAL" clId="{C9A745EB-150F-4FE8-86B4-E28552734002}" dt="2025-10-15T05:03:47.595" v="2252" actId="1076"/>
          <ac:picMkLst>
            <pc:docMk/>
            <pc:sldMk cId="3986645679" sldId="279"/>
            <ac:picMk id="10" creationId="{E9E7E875-6769-3D1A-10B8-B9FDCEC0BB4F}"/>
          </ac:picMkLst>
        </pc:picChg>
      </pc:sldChg>
      <pc:sldChg chg="addSp delSp modSp add mod">
        <pc:chgData name="Technol.Corp 櫻庭竜太" userId="f291aa17-b8e0-4fe2-8f83-ae8a96cc9266" providerId="ADAL" clId="{C9A745EB-150F-4FE8-86B4-E28552734002}" dt="2025-10-15T04:43:15.197" v="1945" actId="14100"/>
        <pc:sldMkLst>
          <pc:docMk/>
          <pc:sldMk cId="609559080" sldId="280"/>
        </pc:sldMkLst>
        <pc:spChg chg="mod">
          <ac:chgData name="Technol.Corp 櫻庭竜太" userId="f291aa17-b8e0-4fe2-8f83-ae8a96cc9266" providerId="ADAL" clId="{C9A745EB-150F-4FE8-86B4-E28552734002}" dt="2025-10-15T02:03:20.820" v="1125"/>
          <ac:spMkLst>
            <pc:docMk/>
            <pc:sldMk cId="609559080" sldId="280"/>
            <ac:spMk id="2" creationId="{3D280158-B8D6-EDED-19E2-2E1A9EEA8A7D}"/>
          </ac:spMkLst>
        </pc:spChg>
        <pc:spChg chg="mod">
          <ac:chgData name="Technol.Corp 櫻庭竜太" userId="f291aa17-b8e0-4fe2-8f83-ae8a96cc9266" providerId="ADAL" clId="{C9A745EB-150F-4FE8-86B4-E28552734002}" dt="2025-10-15T04:30:57.547" v="1690"/>
          <ac:spMkLst>
            <pc:docMk/>
            <pc:sldMk cId="609559080" sldId="280"/>
            <ac:spMk id="6" creationId="{CD5D5062-22F9-D7FD-D1B3-0E4F7C9F7C75}"/>
          </ac:spMkLst>
        </pc:spChg>
        <pc:spChg chg="mod">
          <ac:chgData name="Technol.Corp 櫻庭竜太" userId="f291aa17-b8e0-4fe2-8f83-ae8a96cc9266" providerId="ADAL" clId="{C9A745EB-150F-4FE8-86B4-E28552734002}" dt="2025-10-15T04:30:33.844" v="1658" actId="207"/>
          <ac:spMkLst>
            <pc:docMk/>
            <pc:sldMk cId="609559080" sldId="280"/>
            <ac:spMk id="7" creationId="{DD38E047-84A2-E63E-3EE6-7D99C9562CB2}"/>
          </ac:spMkLst>
        </pc:spChg>
        <pc:spChg chg="add mod">
          <ac:chgData name="Technol.Corp 櫻庭竜太" userId="f291aa17-b8e0-4fe2-8f83-ae8a96cc9266" providerId="ADAL" clId="{C9A745EB-150F-4FE8-86B4-E28552734002}" dt="2025-10-15T04:43:15.197" v="1945" actId="14100"/>
          <ac:spMkLst>
            <pc:docMk/>
            <pc:sldMk cId="609559080" sldId="280"/>
            <ac:spMk id="13" creationId="{500E111A-51AF-D433-C8A8-93194F71BB16}"/>
          </ac:spMkLst>
        </pc:spChg>
        <pc:spChg chg="del">
          <ac:chgData name="Technol.Corp 櫻庭竜太" userId="f291aa17-b8e0-4fe2-8f83-ae8a96cc9266" providerId="ADAL" clId="{C9A745EB-150F-4FE8-86B4-E28552734002}" dt="2025-10-15T02:11:28.721" v="1148" actId="478"/>
          <ac:spMkLst>
            <pc:docMk/>
            <pc:sldMk cId="609559080" sldId="280"/>
            <ac:spMk id="16" creationId="{1A79FBFB-2BE2-C15D-E28D-774ED7B56483}"/>
          </ac:spMkLst>
        </pc:spChg>
        <pc:picChg chg="del">
          <ac:chgData name="Technol.Corp 櫻庭竜太" userId="f291aa17-b8e0-4fe2-8f83-ae8a96cc9266" providerId="ADAL" clId="{C9A745EB-150F-4FE8-86B4-E28552734002}" dt="2025-10-15T02:11:15.282" v="1146" actId="478"/>
          <ac:picMkLst>
            <pc:docMk/>
            <pc:sldMk cId="609559080" sldId="280"/>
            <ac:picMk id="9" creationId="{94123304-8E57-8C4F-02B6-3854DAF30273}"/>
          </ac:picMkLst>
        </pc:picChg>
        <pc:picChg chg="del">
          <ac:chgData name="Technol.Corp 櫻庭竜太" userId="f291aa17-b8e0-4fe2-8f83-ae8a96cc9266" providerId="ADAL" clId="{C9A745EB-150F-4FE8-86B4-E28552734002}" dt="2025-10-15T02:11:26.671" v="1147" actId="478"/>
          <ac:picMkLst>
            <pc:docMk/>
            <pc:sldMk cId="609559080" sldId="280"/>
            <ac:picMk id="10" creationId="{6EEF97EF-A394-43EC-0591-005C91FF86D9}"/>
          </ac:picMkLst>
        </pc:picChg>
        <pc:picChg chg="add mod">
          <ac:chgData name="Technol.Corp 櫻庭竜太" userId="f291aa17-b8e0-4fe2-8f83-ae8a96cc9266" providerId="ADAL" clId="{C9A745EB-150F-4FE8-86B4-E28552734002}" dt="2025-10-15T04:39:50.020" v="1788" actId="1076"/>
          <ac:picMkLst>
            <pc:docMk/>
            <pc:sldMk cId="609559080" sldId="280"/>
            <ac:picMk id="11" creationId="{AFB726D3-4DB7-C1A4-5553-45C725B1864E}"/>
          </ac:picMkLst>
        </pc:picChg>
        <pc:picChg chg="add mod">
          <ac:chgData name="Technol.Corp 櫻庭竜太" userId="f291aa17-b8e0-4fe2-8f83-ae8a96cc9266" providerId="ADAL" clId="{C9A745EB-150F-4FE8-86B4-E28552734002}" dt="2025-10-15T04:41:03.885" v="1860" actId="1076"/>
          <ac:picMkLst>
            <pc:docMk/>
            <pc:sldMk cId="609559080" sldId="280"/>
            <ac:picMk id="12" creationId="{2CA3F8BA-4A31-4FE5-3441-BCD6ADC748B0}"/>
          </ac:picMkLst>
        </pc:picChg>
      </pc:sldChg>
      <pc:sldChg chg="addSp modSp new mod">
        <pc:chgData name="Technol.Corp 櫻庭竜太" userId="f291aa17-b8e0-4fe2-8f83-ae8a96cc9266" providerId="ADAL" clId="{C9A745EB-150F-4FE8-86B4-E28552734002}" dt="2025-10-15T04:43:36.036" v="1949" actId="14100"/>
        <pc:sldMkLst>
          <pc:docMk/>
          <pc:sldMk cId="4204661853" sldId="281"/>
        </pc:sldMkLst>
        <pc:spChg chg="mod">
          <ac:chgData name="Technol.Corp 櫻庭竜太" userId="f291aa17-b8e0-4fe2-8f83-ae8a96cc9266" providerId="ADAL" clId="{C9A745EB-150F-4FE8-86B4-E28552734002}" dt="2025-10-15T02:12:06.484" v="1209"/>
          <ac:spMkLst>
            <pc:docMk/>
            <pc:sldMk cId="4204661853" sldId="281"/>
            <ac:spMk id="3" creationId="{E98EFF76-D778-95D3-A3FA-78B4044C5B69}"/>
          </ac:spMkLst>
        </pc:spChg>
        <pc:spChg chg="mod">
          <ac:chgData name="Technol.Corp 櫻庭竜太" userId="f291aa17-b8e0-4fe2-8f83-ae8a96cc9266" providerId="ADAL" clId="{C9A745EB-150F-4FE8-86B4-E28552734002}" dt="2025-10-15T02:12:24.660" v="1240"/>
          <ac:spMkLst>
            <pc:docMk/>
            <pc:sldMk cId="4204661853" sldId="281"/>
            <ac:spMk id="6" creationId="{58399B49-511C-D8EE-8ABD-02AA81716CA2}"/>
          </ac:spMkLst>
        </pc:spChg>
        <pc:spChg chg="add mod">
          <ac:chgData name="Technol.Corp 櫻庭竜太" userId="f291aa17-b8e0-4fe2-8f83-ae8a96cc9266" providerId="ADAL" clId="{C9A745EB-150F-4FE8-86B4-E28552734002}" dt="2025-10-15T04:42:59.334" v="1943" actId="14100"/>
          <ac:spMkLst>
            <pc:docMk/>
            <pc:sldMk cId="4204661853" sldId="281"/>
            <ac:spMk id="9" creationId="{D7B78D8D-67F4-FFCE-4AF2-20AD90F9650D}"/>
          </ac:spMkLst>
        </pc:spChg>
        <pc:spChg chg="add mod">
          <ac:chgData name="Technol.Corp 櫻庭竜太" userId="f291aa17-b8e0-4fe2-8f83-ae8a96cc9266" providerId="ADAL" clId="{C9A745EB-150F-4FE8-86B4-E28552734002}" dt="2025-10-15T04:43:36.036" v="1949" actId="14100"/>
          <ac:spMkLst>
            <pc:docMk/>
            <pc:sldMk cId="4204661853" sldId="281"/>
            <ac:spMk id="10" creationId="{538B1B15-A42B-2AAF-9754-EBB7DD7B4A74}"/>
          </ac:spMkLst>
        </pc:spChg>
        <pc:picChg chg="add mod">
          <ac:chgData name="Technol.Corp 櫻庭竜太" userId="f291aa17-b8e0-4fe2-8f83-ae8a96cc9266" providerId="ADAL" clId="{C9A745EB-150F-4FE8-86B4-E28552734002}" dt="2025-10-15T04:42:10.984" v="1910" actId="1076"/>
          <ac:picMkLst>
            <pc:docMk/>
            <pc:sldMk cId="4204661853" sldId="281"/>
            <ac:picMk id="7" creationId="{498D36B2-431C-1446-076F-DB43ED1D8499}"/>
          </ac:picMkLst>
        </pc:picChg>
        <pc:picChg chg="add mod">
          <ac:chgData name="Technol.Corp 櫻庭竜太" userId="f291aa17-b8e0-4fe2-8f83-ae8a96cc9266" providerId="ADAL" clId="{C9A745EB-150F-4FE8-86B4-E28552734002}" dt="2025-10-15T04:42:38.232" v="1938" actId="1076"/>
          <ac:picMkLst>
            <pc:docMk/>
            <pc:sldMk cId="4204661853" sldId="281"/>
            <ac:picMk id="8" creationId="{EEA3C932-EB17-905F-7D14-F1560F8799C4}"/>
          </ac:picMkLst>
        </pc:picChg>
      </pc:sldChg>
      <pc:sldChg chg="addSp modSp new mod">
        <pc:chgData name="Technol.Corp 櫻庭竜太" userId="f291aa17-b8e0-4fe2-8f83-ae8a96cc9266" providerId="ADAL" clId="{C9A745EB-150F-4FE8-86B4-E28552734002}" dt="2025-10-15T04:53:01.341" v="2084" actId="14100"/>
        <pc:sldMkLst>
          <pc:docMk/>
          <pc:sldMk cId="2839665796" sldId="282"/>
        </pc:sldMkLst>
        <pc:spChg chg="mod">
          <ac:chgData name="Technol.Corp 櫻庭竜太" userId="f291aa17-b8e0-4fe2-8f83-ae8a96cc9266" providerId="ADAL" clId="{C9A745EB-150F-4FE8-86B4-E28552734002}" dt="2025-10-15T02:13:17.850" v="1286"/>
          <ac:spMkLst>
            <pc:docMk/>
            <pc:sldMk cId="2839665796" sldId="282"/>
            <ac:spMk id="3" creationId="{6B38E498-019C-735E-DB5E-4FD903CC15E6}"/>
          </ac:spMkLst>
        </pc:spChg>
        <pc:spChg chg="mod">
          <ac:chgData name="Technol.Corp 櫻庭竜太" userId="f291aa17-b8e0-4fe2-8f83-ae8a96cc9266" providerId="ADAL" clId="{C9A745EB-150F-4FE8-86B4-E28552734002}" dt="2025-10-15T04:32:13.142" v="1741"/>
          <ac:spMkLst>
            <pc:docMk/>
            <pc:sldMk cId="2839665796" sldId="282"/>
            <ac:spMk id="6" creationId="{F8510430-6778-4766-435A-74BFE3A98D3E}"/>
          </ac:spMkLst>
        </pc:spChg>
        <pc:spChg chg="add mod">
          <ac:chgData name="Technol.Corp 櫻庭竜太" userId="f291aa17-b8e0-4fe2-8f83-ae8a96cc9266" providerId="ADAL" clId="{C9A745EB-150F-4FE8-86B4-E28552734002}" dt="2025-10-15T04:49:39.433" v="2016" actId="14100"/>
          <ac:spMkLst>
            <pc:docMk/>
            <pc:sldMk cId="2839665796" sldId="282"/>
            <ac:spMk id="9" creationId="{4F384AEC-086B-8D4A-D0FC-26806569DE15}"/>
          </ac:spMkLst>
        </pc:spChg>
        <pc:spChg chg="add mod">
          <ac:chgData name="Technol.Corp 櫻庭竜太" userId="f291aa17-b8e0-4fe2-8f83-ae8a96cc9266" providerId="ADAL" clId="{C9A745EB-150F-4FE8-86B4-E28552734002}" dt="2025-10-15T04:50:41.775" v="2037"/>
          <ac:spMkLst>
            <pc:docMk/>
            <pc:sldMk cId="2839665796" sldId="282"/>
            <ac:spMk id="10" creationId="{3AA65DF4-B6F8-E071-FB81-BF06C05BF38A}"/>
          </ac:spMkLst>
        </pc:spChg>
        <pc:spChg chg="add mod">
          <ac:chgData name="Technol.Corp 櫻庭竜太" userId="f291aa17-b8e0-4fe2-8f83-ae8a96cc9266" providerId="ADAL" clId="{C9A745EB-150F-4FE8-86B4-E28552734002}" dt="2025-10-15T04:53:01.341" v="2084" actId="14100"/>
          <ac:spMkLst>
            <pc:docMk/>
            <pc:sldMk cId="2839665796" sldId="282"/>
            <ac:spMk id="12" creationId="{C687D07C-DD61-0A25-DE7A-EE177E822C02}"/>
          </ac:spMkLst>
        </pc:spChg>
        <pc:graphicFrameChg chg="add mod modGraphic">
          <ac:chgData name="Technol.Corp 櫻庭竜太" userId="f291aa17-b8e0-4fe2-8f83-ae8a96cc9266" providerId="ADAL" clId="{C9A745EB-150F-4FE8-86B4-E28552734002}" dt="2025-10-15T04:49:08.128" v="2012" actId="14734"/>
          <ac:graphicFrameMkLst>
            <pc:docMk/>
            <pc:sldMk cId="2839665796" sldId="282"/>
            <ac:graphicFrameMk id="8" creationId="{BE101F8B-FBD9-246A-0428-8BA1B2F167CB}"/>
          </ac:graphicFrameMkLst>
        </pc:graphicFrameChg>
        <pc:picChg chg="add mod modCrop">
          <ac:chgData name="Technol.Corp 櫻庭竜太" userId="f291aa17-b8e0-4fe2-8f83-ae8a96cc9266" providerId="ADAL" clId="{C9A745EB-150F-4FE8-86B4-E28552734002}" dt="2025-10-15T04:45:19.210" v="1959" actId="1076"/>
          <ac:picMkLst>
            <pc:docMk/>
            <pc:sldMk cId="2839665796" sldId="282"/>
            <ac:picMk id="7" creationId="{B8D517E5-7EFD-1C20-9B57-FAEB8A9AB727}"/>
          </ac:picMkLst>
        </pc:picChg>
        <pc:picChg chg="add mod">
          <ac:chgData name="Technol.Corp 櫻庭竜太" userId="f291aa17-b8e0-4fe2-8f83-ae8a96cc9266" providerId="ADAL" clId="{C9A745EB-150F-4FE8-86B4-E28552734002}" dt="2025-10-15T04:52:31.866" v="2080" actId="1076"/>
          <ac:picMkLst>
            <pc:docMk/>
            <pc:sldMk cId="2839665796" sldId="282"/>
            <ac:picMk id="11" creationId="{62F6B5D0-FE6E-FEBC-6076-FDE2813E9B15}"/>
          </ac:picMkLst>
        </pc:picChg>
      </pc:sldChg>
      <pc:sldChg chg="addSp modSp new mod">
        <pc:chgData name="Technol.Corp 櫻庭竜太" userId="f291aa17-b8e0-4fe2-8f83-ae8a96cc9266" providerId="ADAL" clId="{C9A745EB-150F-4FE8-86B4-E28552734002}" dt="2025-10-15T04:54:46.107" v="2160"/>
        <pc:sldMkLst>
          <pc:docMk/>
          <pc:sldMk cId="1045787635" sldId="283"/>
        </pc:sldMkLst>
        <pc:spChg chg="mod">
          <ac:chgData name="Technol.Corp 櫻庭竜太" userId="f291aa17-b8e0-4fe2-8f83-ae8a96cc9266" providerId="ADAL" clId="{C9A745EB-150F-4FE8-86B4-E28552734002}" dt="2025-10-15T04:32:56.282" v="1757"/>
          <ac:spMkLst>
            <pc:docMk/>
            <pc:sldMk cId="1045787635" sldId="283"/>
            <ac:spMk id="3" creationId="{6B248E8F-1B8E-0306-303C-A625DDD95AF4}"/>
          </ac:spMkLst>
        </pc:spChg>
        <pc:spChg chg="add mod">
          <ac:chgData name="Technol.Corp 櫻庭竜太" userId="f291aa17-b8e0-4fe2-8f83-ae8a96cc9266" providerId="ADAL" clId="{C9A745EB-150F-4FE8-86B4-E28552734002}" dt="2025-10-15T04:54:46.107" v="2160"/>
          <ac:spMkLst>
            <pc:docMk/>
            <pc:sldMk cId="1045787635" sldId="283"/>
            <ac:spMk id="8" creationId="{F41D0479-C513-235E-CEC8-74BB14E8390E}"/>
          </ac:spMkLst>
        </pc:spChg>
        <pc:picChg chg="add mod">
          <ac:chgData name="Technol.Corp 櫻庭竜太" userId="f291aa17-b8e0-4fe2-8f83-ae8a96cc9266" providerId="ADAL" clId="{C9A745EB-150F-4FE8-86B4-E28552734002}" dt="2025-10-15T04:53:53.987" v="2123" actId="1076"/>
          <ac:picMkLst>
            <pc:docMk/>
            <pc:sldMk cId="1045787635" sldId="283"/>
            <ac:picMk id="7" creationId="{EC582A99-AF16-973B-8BFA-2B7982DCABEC}"/>
          </ac:picMkLst>
        </pc:picChg>
      </pc:sldChg>
      <pc:sldChg chg="new del">
        <pc:chgData name="Technol.Corp 櫻庭竜太" userId="f291aa17-b8e0-4fe2-8f83-ae8a96cc9266" providerId="ADAL" clId="{C9A745EB-150F-4FE8-86B4-E28552734002}" dt="2025-10-15T04:50:36.608" v="2034" actId="2696"/>
        <pc:sldMkLst>
          <pc:docMk/>
          <pc:sldMk cId="2938201777" sldId="284"/>
        </pc:sldMkLst>
      </pc:sldChg>
      <pc:sldChg chg="addSp delSp modSp add mod">
        <pc:chgData name="Technol.Corp 櫻庭竜太" userId="f291aa17-b8e0-4fe2-8f83-ae8a96cc9266" providerId="ADAL" clId="{C9A745EB-150F-4FE8-86B4-E28552734002}" dt="2025-10-15T05:58:51.622" v="3749" actId="20577"/>
        <pc:sldMkLst>
          <pc:docMk/>
          <pc:sldMk cId="3505048405" sldId="284"/>
        </pc:sldMkLst>
        <pc:spChg chg="mod">
          <ac:chgData name="Technol.Corp 櫻庭竜太" userId="f291aa17-b8e0-4fe2-8f83-ae8a96cc9266" providerId="ADAL" clId="{C9A745EB-150F-4FE8-86B4-E28552734002}" dt="2025-10-15T05:58:51.622" v="3749" actId="20577"/>
          <ac:spMkLst>
            <pc:docMk/>
            <pc:sldMk cId="3505048405" sldId="284"/>
            <ac:spMk id="2" creationId="{2CF605FA-6638-9DC3-328B-407F58824CC1}"/>
          </ac:spMkLst>
        </pc:spChg>
        <pc:spChg chg="mod">
          <ac:chgData name="Technol.Corp 櫻庭竜太" userId="f291aa17-b8e0-4fe2-8f83-ae8a96cc9266" providerId="ADAL" clId="{C9A745EB-150F-4FE8-86B4-E28552734002}" dt="2025-10-15T05:31:26.547" v="2906" actId="20577"/>
          <ac:spMkLst>
            <pc:docMk/>
            <pc:sldMk cId="3505048405" sldId="284"/>
            <ac:spMk id="3" creationId="{878B188F-F0D4-2019-9D26-CD849ECCCEB0}"/>
          </ac:spMkLst>
        </pc:spChg>
        <pc:spChg chg="mod">
          <ac:chgData name="Technol.Corp 櫻庭竜太" userId="f291aa17-b8e0-4fe2-8f83-ae8a96cc9266" providerId="ADAL" clId="{C9A745EB-150F-4FE8-86B4-E28552734002}" dt="2025-10-15T05:29:10.572" v="2844" actId="20577"/>
          <ac:spMkLst>
            <pc:docMk/>
            <pc:sldMk cId="3505048405" sldId="284"/>
            <ac:spMk id="6" creationId="{204F256F-4CCE-48D8-979C-1630BFA626E8}"/>
          </ac:spMkLst>
        </pc:spChg>
        <pc:spChg chg="mod">
          <ac:chgData name="Technol.Corp 櫻庭竜太" userId="f291aa17-b8e0-4fe2-8f83-ae8a96cc9266" providerId="ADAL" clId="{C9A745EB-150F-4FE8-86B4-E28552734002}" dt="2025-10-15T05:19:20.199" v="2637"/>
          <ac:spMkLst>
            <pc:docMk/>
            <pc:sldMk cId="3505048405" sldId="284"/>
            <ac:spMk id="7" creationId="{CF0380F0-C5C9-BE02-BA18-07B3E3CFFB91}"/>
          </ac:spMkLst>
        </pc:spChg>
        <pc:spChg chg="del">
          <ac:chgData name="Technol.Corp 櫻庭竜太" userId="f291aa17-b8e0-4fe2-8f83-ae8a96cc9266" providerId="ADAL" clId="{C9A745EB-150F-4FE8-86B4-E28552734002}" dt="2025-10-15T05:18:00.135" v="2514" actId="478"/>
          <ac:spMkLst>
            <pc:docMk/>
            <pc:sldMk cId="3505048405" sldId="284"/>
            <ac:spMk id="13" creationId="{9BD90532-9956-0662-2F71-95FBB01CDDC1}"/>
          </ac:spMkLst>
        </pc:spChg>
        <pc:spChg chg="add mod">
          <ac:chgData name="Technol.Corp 櫻庭竜太" userId="f291aa17-b8e0-4fe2-8f83-ae8a96cc9266" providerId="ADAL" clId="{C9A745EB-150F-4FE8-86B4-E28552734002}" dt="2025-10-15T05:32:05.719" v="2933" actId="1076"/>
          <ac:spMkLst>
            <pc:docMk/>
            <pc:sldMk cId="3505048405" sldId="284"/>
            <ac:spMk id="15" creationId="{62ED6471-D45A-F176-6AAD-CBC37E0A8462}"/>
          </ac:spMkLst>
        </pc:spChg>
        <pc:picChg chg="add mod">
          <ac:chgData name="Technol.Corp 櫻庭竜太" userId="f291aa17-b8e0-4fe2-8f83-ae8a96cc9266" providerId="ADAL" clId="{C9A745EB-150F-4FE8-86B4-E28552734002}" dt="2025-10-15T05:30:19.490" v="2898" actId="1076"/>
          <ac:picMkLst>
            <pc:docMk/>
            <pc:sldMk cId="3505048405" sldId="284"/>
            <ac:picMk id="9" creationId="{EE70148B-73DF-9D30-4A2B-ACC648937045}"/>
          </ac:picMkLst>
        </pc:picChg>
        <pc:picChg chg="del">
          <ac:chgData name="Technol.Corp 櫻庭竜太" userId="f291aa17-b8e0-4fe2-8f83-ae8a96cc9266" providerId="ADAL" clId="{C9A745EB-150F-4FE8-86B4-E28552734002}" dt="2025-10-15T05:17:57.891" v="2512" actId="478"/>
          <ac:picMkLst>
            <pc:docMk/>
            <pc:sldMk cId="3505048405" sldId="284"/>
            <ac:picMk id="11" creationId="{7797A5AE-75AB-DB85-08EC-7A08C62A51F9}"/>
          </ac:picMkLst>
        </pc:picChg>
        <pc:picChg chg="del">
          <ac:chgData name="Technol.Corp 櫻庭竜太" userId="f291aa17-b8e0-4fe2-8f83-ae8a96cc9266" providerId="ADAL" clId="{C9A745EB-150F-4FE8-86B4-E28552734002}" dt="2025-10-15T05:17:58.832" v="2513" actId="478"/>
          <ac:picMkLst>
            <pc:docMk/>
            <pc:sldMk cId="3505048405" sldId="284"/>
            <ac:picMk id="12" creationId="{B890527A-0841-50F1-67A6-FA591EF1347E}"/>
          </ac:picMkLst>
        </pc:picChg>
        <pc:picChg chg="add mod">
          <ac:chgData name="Technol.Corp 櫻庭竜太" userId="f291aa17-b8e0-4fe2-8f83-ae8a96cc9266" providerId="ADAL" clId="{C9A745EB-150F-4FE8-86B4-E28552734002}" dt="2025-10-15T05:31:41.351" v="2929" actId="1076"/>
          <ac:picMkLst>
            <pc:docMk/>
            <pc:sldMk cId="3505048405" sldId="284"/>
            <ac:picMk id="14" creationId="{701A595A-9001-A7C0-D554-F1F75FC6D734}"/>
          </ac:picMkLst>
        </pc:picChg>
      </pc:sldChg>
      <pc:sldChg chg="addSp modSp new mod">
        <pc:chgData name="Technol.Corp 櫻庭竜太" userId="f291aa17-b8e0-4fe2-8f83-ae8a96cc9266" providerId="ADAL" clId="{C9A745EB-150F-4FE8-86B4-E28552734002}" dt="2025-10-15T05:37:50.421" v="3059" actId="14100"/>
        <pc:sldMkLst>
          <pc:docMk/>
          <pc:sldMk cId="1657881122" sldId="285"/>
        </pc:sldMkLst>
        <pc:spChg chg="mod">
          <ac:chgData name="Technol.Corp 櫻庭竜太" userId="f291aa17-b8e0-4fe2-8f83-ae8a96cc9266" providerId="ADAL" clId="{C9A745EB-150F-4FE8-86B4-E28552734002}" dt="2025-10-15T05:34:02.543" v="2965"/>
          <ac:spMkLst>
            <pc:docMk/>
            <pc:sldMk cId="1657881122" sldId="285"/>
            <ac:spMk id="3" creationId="{29089FEF-7E28-01C6-01DC-2729B2B18CE5}"/>
          </ac:spMkLst>
        </pc:spChg>
        <pc:spChg chg="mod">
          <ac:chgData name="Technol.Corp 櫻庭竜太" userId="f291aa17-b8e0-4fe2-8f83-ae8a96cc9266" providerId="ADAL" clId="{C9A745EB-150F-4FE8-86B4-E28552734002}" dt="2025-10-15T05:34:35.550" v="2980"/>
          <ac:spMkLst>
            <pc:docMk/>
            <pc:sldMk cId="1657881122" sldId="285"/>
            <ac:spMk id="6" creationId="{033F6826-F14B-2B0D-E9AB-F9FF4E97B916}"/>
          </ac:spMkLst>
        </pc:spChg>
        <pc:spChg chg="add mod">
          <ac:chgData name="Technol.Corp 櫻庭竜太" userId="f291aa17-b8e0-4fe2-8f83-ae8a96cc9266" providerId="ADAL" clId="{C9A745EB-150F-4FE8-86B4-E28552734002}" dt="2025-10-15T05:37:16.726" v="3050" actId="14100"/>
          <ac:spMkLst>
            <pc:docMk/>
            <pc:sldMk cId="1657881122" sldId="285"/>
            <ac:spMk id="9" creationId="{BF59A9D2-BC81-60CE-33A5-C1FF732B7DE9}"/>
          </ac:spMkLst>
        </pc:spChg>
        <pc:spChg chg="add mod">
          <ac:chgData name="Technol.Corp 櫻庭竜太" userId="f291aa17-b8e0-4fe2-8f83-ae8a96cc9266" providerId="ADAL" clId="{C9A745EB-150F-4FE8-86B4-E28552734002}" dt="2025-10-15T05:37:37.589" v="3055" actId="14100"/>
          <ac:spMkLst>
            <pc:docMk/>
            <pc:sldMk cId="1657881122" sldId="285"/>
            <ac:spMk id="10" creationId="{D6694A32-48DA-0970-5B25-4EDE897D9D1B}"/>
          </ac:spMkLst>
        </pc:spChg>
        <pc:spChg chg="add mod">
          <ac:chgData name="Technol.Corp 櫻庭竜太" userId="f291aa17-b8e0-4fe2-8f83-ae8a96cc9266" providerId="ADAL" clId="{C9A745EB-150F-4FE8-86B4-E28552734002}" dt="2025-10-15T05:37:50.421" v="3059" actId="14100"/>
          <ac:spMkLst>
            <pc:docMk/>
            <pc:sldMk cId="1657881122" sldId="285"/>
            <ac:spMk id="11" creationId="{A255249A-6915-4C2B-B266-B01242109186}"/>
          </ac:spMkLst>
        </pc:spChg>
        <pc:picChg chg="add mod">
          <ac:chgData name="Technol.Corp 櫻庭竜太" userId="f291aa17-b8e0-4fe2-8f83-ae8a96cc9266" providerId="ADAL" clId="{C9A745EB-150F-4FE8-86B4-E28552734002}" dt="2025-10-15T05:36:18.775" v="3014" actId="1076"/>
          <ac:picMkLst>
            <pc:docMk/>
            <pc:sldMk cId="1657881122" sldId="285"/>
            <ac:picMk id="7" creationId="{256BB91F-30F6-E30D-D9C9-39B388D1D736}"/>
          </ac:picMkLst>
        </pc:picChg>
        <pc:picChg chg="add mod">
          <ac:chgData name="Technol.Corp 櫻庭竜太" userId="f291aa17-b8e0-4fe2-8f83-ae8a96cc9266" providerId="ADAL" clId="{C9A745EB-150F-4FE8-86B4-E28552734002}" dt="2025-10-15T05:36:49.438" v="3045" actId="1076"/>
          <ac:picMkLst>
            <pc:docMk/>
            <pc:sldMk cId="1657881122" sldId="285"/>
            <ac:picMk id="8" creationId="{DBF4FF6D-5237-D969-5BCF-549FBF047CFC}"/>
          </ac:picMkLst>
        </pc:picChg>
      </pc:sldChg>
      <pc:sldChg chg="addSp modSp new mod">
        <pc:chgData name="Technol.Corp 櫻庭竜太" userId="f291aa17-b8e0-4fe2-8f83-ae8a96cc9266" providerId="ADAL" clId="{C9A745EB-150F-4FE8-86B4-E28552734002}" dt="2025-10-15T05:57:19.043" v="3740" actId="1076"/>
        <pc:sldMkLst>
          <pc:docMk/>
          <pc:sldMk cId="3963495198" sldId="286"/>
        </pc:sldMkLst>
        <pc:spChg chg="mod">
          <ac:chgData name="Technol.Corp 櫻庭竜太" userId="f291aa17-b8e0-4fe2-8f83-ae8a96cc9266" providerId="ADAL" clId="{C9A745EB-150F-4FE8-86B4-E28552734002}" dt="2025-10-15T05:39:21.990" v="3187"/>
          <ac:spMkLst>
            <pc:docMk/>
            <pc:sldMk cId="3963495198" sldId="286"/>
            <ac:spMk id="3" creationId="{9876F325-5C57-EE4F-FD1F-D57CC11833AC}"/>
          </ac:spMkLst>
        </pc:spChg>
        <pc:spChg chg="mod">
          <ac:chgData name="Technol.Corp 櫻庭竜太" userId="f291aa17-b8e0-4fe2-8f83-ae8a96cc9266" providerId="ADAL" clId="{C9A745EB-150F-4FE8-86B4-E28552734002}" dt="2025-10-15T05:57:03.556" v="3739"/>
          <ac:spMkLst>
            <pc:docMk/>
            <pc:sldMk cId="3963495198" sldId="286"/>
            <ac:spMk id="6" creationId="{CC2DF4AA-A716-53BA-E7CF-F62BE9D9D35B}"/>
          </ac:spMkLst>
        </pc:spChg>
        <pc:spChg chg="add mod">
          <ac:chgData name="Technol.Corp 櫻庭竜太" userId="f291aa17-b8e0-4fe2-8f83-ae8a96cc9266" providerId="ADAL" clId="{C9A745EB-150F-4FE8-86B4-E28552734002}" dt="2025-10-15T05:57:19.043" v="3740" actId="1076"/>
          <ac:spMkLst>
            <pc:docMk/>
            <pc:sldMk cId="3963495198" sldId="286"/>
            <ac:spMk id="9" creationId="{48D2F6C4-8FCF-9470-6F00-3F73FCF38CA3}"/>
          </ac:spMkLst>
        </pc:spChg>
        <pc:spChg chg="add mod">
          <ac:chgData name="Technol.Corp 櫻庭竜太" userId="f291aa17-b8e0-4fe2-8f83-ae8a96cc9266" providerId="ADAL" clId="{C9A745EB-150F-4FE8-86B4-E28552734002}" dt="2025-10-15T05:57:19.043" v="3740" actId="1076"/>
          <ac:spMkLst>
            <pc:docMk/>
            <pc:sldMk cId="3963495198" sldId="286"/>
            <ac:spMk id="10" creationId="{35444BED-6074-798F-E4EB-8053451E6C30}"/>
          </ac:spMkLst>
        </pc:spChg>
        <pc:picChg chg="add mod">
          <ac:chgData name="Technol.Corp 櫻庭竜太" userId="f291aa17-b8e0-4fe2-8f83-ae8a96cc9266" providerId="ADAL" clId="{C9A745EB-150F-4FE8-86B4-E28552734002}" dt="2025-10-15T05:42:30.695" v="3250" actId="1076"/>
          <ac:picMkLst>
            <pc:docMk/>
            <pc:sldMk cId="3963495198" sldId="286"/>
            <ac:picMk id="7" creationId="{B3BFD55C-517F-A5DC-890D-B207D1B7812E}"/>
          </ac:picMkLst>
        </pc:picChg>
        <pc:picChg chg="add mod">
          <ac:chgData name="Technol.Corp 櫻庭竜太" userId="f291aa17-b8e0-4fe2-8f83-ae8a96cc9266" providerId="ADAL" clId="{C9A745EB-150F-4FE8-86B4-E28552734002}" dt="2025-10-15T05:57:19.043" v="3740" actId="1076"/>
          <ac:picMkLst>
            <pc:docMk/>
            <pc:sldMk cId="3963495198" sldId="286"/>
            <ac:picMk id="8" creationId="{15BEE5C1-FF88-C6D2-E8D1-8CC4B64337D4}"/>
          </ac:picMkLst>
        </pc:picChg>
      </pc:sldChg>
      <pc:sldChg chg="addSp modSp new mod">
        <pc:chgData name="Technol.Corp 櫻庭竜太" userId="f291aa17-b8e0-4fe2-8f83-ae8a96cc9266" providerId="ADAL" clId="{C9A745EB-150F-4FE8-86B4-E28552734002}" dt="2025-10-15T05:55:18.129" v="3695" actId="14100"/>
        <pc:sldMkLst>
          <pc:docMk/>
          <pc:sldMk cId="2523768279" sldId="287"/>
        </pc:sldMkLst>
        <pc:spChg chg="mod">
          <ac:chgData name="Technol.Corp 櫻庭竜太" userId="f291aa17-b8e0-4fe2-8f83-ae8a96cc9266" providerId="ADAL" clId="{C9A745EB-150F-4FE8-86B4-E28552734002}" dt="2025-10-15T05:47:09.633" v="3345"/>
          <ac:spMkLst>
            <pc:docMk/>
            <pc:sldMk cId="2523768279" sldId="287"/>
            <ac:spMk id="3" creationId="{BA129703-FCF1-664C-E0F4-D98FB88E6E8A}"/>
          </ac:spMkLst>
        </pc:spChg>
        <pc:spChg chg="mod">
          <ac:chgData name="Technol.Corp 櫻庭竜太" userId="f291aa17-b8e0-4fe2-8f83-ae8a96cc9266" providerId="ADAL" clId="{C9A745EB-150F-4FE8-86B4-E28552734002}" dt="2025-10-15T05:51:40.496" v="3572"/>
          <ac:spMkLst>
            <pc:docMk/>
            <pc:sldMk cId="2523768279" sldId="287"/>
            <ac:spMk id="6" creationId="{8D3C87E8-DC28-1F12-D5D0-FA71226CCAE9}"/>
          </ac:spMkLst>
        </pc:spChg>
        <pc:spChg chg="add mod">
          <ac:chgData name="Technol.Corp 櫻庭竜太" userId="f291aa17-b8e0-4fe2-8f83-ae8a96cc9266" providerId="ADAL" clId="{C9A745EB-150F-4FE8-86B4-E28552734002}" dt="2025-10-15T05:54:52.373" v="3688" actId="14100"/>
          <ac:spMkLst>
            <pc:docMk/>
            <pc:sldMk cId="2523768279" sldId="287"/>
            <ac:spMk id="9" creationId="{53646337-40A0-7515-6589-A456E6AD19E8}"/>
          </ac:spMkLst>
        </pc:spChg>
        <pc:spChg chg="add mod">
          <ac:chgData name="Technol.Corp 櫻庭竜太" userId="f291aa17-b8e0-4fe2-8f83-ae8a96cc9266" providerId="ADAL" clId="{C9A745EB-150F-4FE8-86B4-E28552734002}" dt="2025-10-15T05:55:04.435" v="3692" actId="14100"/>
          <ac:spMkLst>
            <pc:docMk/>
            <pc:sldMk cId="2523768279" sldId="287"/>
            <ac:spMk id="10" creationId="{A17B5E3A-5833-455A-668E-A2B648086553}"/>
          </ac:spMkLst>
        </pc:spChg>
        <pc:spChg chg="add mod">
          <ac:chgData name="Technol.Corp 櫻庭竜太" userId="f291aa17-b8e0-4fe2-8f83-ae8a96cc9266" providerId="ADAL" clId="{C9A745EB-150F-4FE8-86B4-E28552734002}" dt="2025-10-15T05:55:18.129" v="3695" actId="14100"/>
          <ac:spMkLst>
            <pc:docMk/>
            <pc:sldMk cId="2523768279" sldId="287"/>
            <ac:spMk id="11" creationId="{BE1C65CC-7AFE-A74F-B81E-5C0BB82D5ACB}"/>
          </ac:spMkLst>
        </pc:spChg>
        <pc:picChg chg="add mod modCrop">
          <ac:chgData name="Technol.Corp 櫻庭竜太" userId="f291aa17-b8e0-4fe2-8f83-ae8a96cc9266" providerId="ADAL" clId="{C9A745EB-150F-4FE8-86B4-E28552734002}" dt="2025-10-15T05:53:24.464" v="3634" actId="1076"/>
          <ac:picMkLst>
            <pc:docMk/>
            <pc:sldMk cId="2523768279" sldId="287"/>
            <ac:picMk id="7" creationId="{ABA12C9C-5CA6-00EE-BD44-59D290A3DFA9}"/>
          </ac:picMkLst>
        </pc:picChg>
        <pc:picChg chg="add mod modCrop">
          <ac:chgData name="Technol.Corp 櫻庭竜太" userId="f291aa17-b8e0-4fe2-8f83-ae8a96cc9266" providerId="ADAL" clId="{C9A745EB-150F-4FE8-86B4-E28552734002}" dt="2025-10-15T05:54:30.696" v="3685" actId="1076"/>
          <ac:picMkLst>
            <pc:docMk/>
            <pc:sldMk cId="2523768279" sldId="287"/>
            <ac:picMk id="8" creationId="{28F857D4-E103-6FF6-CB31-2E3203BD5532}"/>
          </ac:picMkLst>
        </pc:picChg>
      </pc:sldChg>
      <pc:sldChg chg="addSp modSp new mod">
        <pc:chgData name="Technol.Corp 櫻庭竜太" userId="f291aa17-b8e0-4fe2-8f83-ae8a96cc9266" providerId="ADAL" clId="{C9A745EB-150F-4FE8-86B4-E28552734002}" dt="2025-10-15T05:55:38.551" v="3699" actId="14100"/>
        <pc:sldMkLst>
          <pc:docMk/>
          <pc:sldMk cId="4107115695" sldId="288"/>
        </pc:sldMkLst>
        <pc:spChg chg="mod">
          <ac:chgData name="Technol.Corp 櫻庭竜太" userId="f291aa17-b8e0-4fe2-8f83-ae8a96cc9266" providerId="ADAL" clId="{C9A745EB-150F-4FE8-86B4-E28552734002}" dt="2025-10-15T05:52:04.857" v="3588"/>
          <ac:spMkLst>
            <pc:docMk/>
            <pc:sldMk cId="4107115695" sldId="288"/>
            <ac:spMk id="3" creationId="{4E8F8044-E72F-7543-074A-9ACE1F7B2C64}"/>
          </ac:spMkLst>
        </pc:spChg>
        <pc:spChg chg="add mod">
          <ac:chgData name="Technol.Corp 櫻庭竜太" userId="f291aa17-b8e0-4fe2-8f83-ae8a96cc9266" providerId="ADAL" clId="{C9A745EB-150F-4FE8-86B4-E28552734002}" dt="2025-10-15T05:55:38.551" v="3699" actId="14100"/>
          <ac:spMkLst>
            <pc:docMk/>
            <pc:sldMk cId="4107115695" sldId="288"/>
            <ac:spMk id="8" creationId="{1B80FDE8-6781-8651-9746-7F52078079C6}"/>
          </ac:spMkLst>
        </pc:spChg>
        <pc:picChg chg="add mod modCrop">
          <ac:chgData name="Technol.Corp 櫻庭竜太" userId="f291aa17-b8e0-4fe2-8f83-ae8a96cc9266" providerId="ADAL" clId="{C9A745EB-150F-4FE8-86B4-E28552734002}" dt="2025-10-15T05:53:33.849" v="3636" actId="1076"/>
          <ac:picMkLst>
            <pc:docMk/>
            <pc:sldMk cId="4107115695" sldId="288"/>
            <ac:picMk id="7" creationId="{8CEF4505-8298-E7B6-4A21-FC6961CE705B}"/>
          </ac:picMkLst>
        </pc:picChg>
      </pc:sldChg>
      <pc:sldChg chg="addSp delSp modSp add mod">
        <pc:chgData name="Technol.Corp 櫻庭竜太" userId="f291aa17-b8e0-4fe2-8f83-ae8a96cc9266" providerId="ADAL" clId="{C9A745EB-150F-4FE8-86B4-E28552734002}" dt="2025-10-15T06:43:51.367" v="3921"/>
        <pc:sldMkLst>
          <pc:docMk/>
          <pc:sldMk cId="3974485136" sldId="289"/>
        </pc:sldMkLst>
        <pc:spChg chg="mod">
          <ac:chgData name="Technol.Corp 櫻庭竜太" userId="f291aa17-b8e0-4fe2-8f83-ae8a96cc9266" providerId="ADAL" clId="{C9A745EB-150F-4FE8-86B4-E28552734002}" dt="2025-10-15T05:59:02.405" v="3751" actId="20577"/>
          <ac:spMkLst>
            <pc:docMk/>
            <pc:sldMk cId="3974485136" sldId="289"/>
            <ac:spMk id="2" creationId="{E12D5E85-91A1-0641-E9FB-0465ADA974B2}"/>
          </ac:spMkLst>
        </pc:spChg>
        <pc:spChg chg="mod">
          <ac:chgData name="Technol.Corp 櫻庭竜太" userId="f291aa17-b8e0-4fe2-8f83-ae8a96cc9266" providerId="ADAL" clId="{C9A745EB-150F-4FE8-86B4-E28552734002}" dt="2025-10-15T06:06:01.843" v="3842" actId="20577"/>
          <ac:spMkLst>
            <pc:docMk/>
            <pc:sldMk cId="3974485136" sldId="289"/>
            <ac:spMk id="3" creationId="{A1733F04-7E67-128A-592E-92DD46DA8B00}"/>
          </ac:spMkLst>
        </pc:spChg>
        <pc:spChg chg="mod">
          <ac:chgData name="Technol.Corp 櫻庭竜太" userId="f291aa17-b8e0-4fe2-8f83-ae8a96cc9266" providerId="ADAL" clId="{C9A745EB-150F-4FE8-86B4-E28552734002}" dt="2025-10-15T06:43:51.367" v="3921"/>
          <ac:spMkLst>
            <pc:docMk/>
            <pc:sldMk cId="3974485136" sldId="289"/>
            <ac:spMk id="6" creationId="{4BEC2A42-F292-B1A7-A22B-A4570713D40B}"/>
          </ac:spMkLst>
        </pc:spChg>
        <pc:spChg chg="mod">
          <ac:chgData name="Technol.Corp 櫻庭竜太" userId="f291aa17-b8e0-4fe2-8f83-ae8a96cc9266" providerId="ADAL" clId="{C9A745EB-150F-4FE8-86B4-E28552734002}" dt="2025-10-15T05:59:48.062" v="3794"/>
          <ac:spMkLst>
            <pc:docMk/>
            <pc:sldMk cId="3974485136" sldId="289"/>
            <ac:spMk id="7" creationId="{FB3E9711-2406-C863-3C64-41B6DA73431F}"/>
          </ac:spMkLst>
        </pc:spChg>
        <pc:spChg chg="del">
          <ac:chgData name="Technol.Corp 櫻庭竜太" userId="f291aa17-b8e0-4fe2-8f83-ae8a96cc9266" providerId="ADAL" clId="{C9A745EB-150F-4FE8-86B4-E28552734002}" dt="2025-10-15T06:05:44.235" v="3828" actId="478"/>
          <ac:spMkLst>
            <pc:docMk/>
            <pc:sldMk cId="3974485136" sldId="289"/>
            <ac:spMk id="15" creationId="{E1FCA70A-D016-0CFE-46EB-43AE0132F01C}"/>
          </ac:spMkLst>
        </pc:spChg>
        <pc:picChg chg="add mod">
          <ac:chgData name="Technol.Corp 櫻庭竜太" userId="f291aa17-b8e0-4fe2-8f83-ae8a96cc9266" providerId="ADAL" clId="{C9A745EB-150F-4FE8-86B4-E28552734002}" dt="2025-10-15T06:05:39.423" v="3826" actId="1076"/>
          <ac:picMkLst>
            <pc:docMk/>
            <pc:sldMk cId="3974485136" sldId="289"/>
            <ac:picMk id="8" creationId="{ED212C66-4559-7914-A1FD-EA977C2C588C}"/>
          </ac:picMkLst>
        </pc:picChg>
        <pc:picChg chg="del">
          <ac:chgData name="Technol.Corp 櫻庭竜太" userId="f291aa17-b8e0-4fe2-8f83-ae8a96cc9266" providerId="ADAL" clId="{C9A745EB-150F-4FE8-86B4-E28552734002}" dt="2025-10-15T06:05:16.782" v="3803" actId="478"/>
          <ac:picMkLst>
            <pc:docMk/>
            <pc:sldMk cId="3974485136" sldId="289"/>
            <ac:picMk id="9" creationId="{C476EAF1-0BC2-6E1B-1949-267DCFFFA62E}"/>
          </ac:picMkLst>
        </pc:picChg>
        <pc:picChg chg="add mod">
          <ac:chgData name="Technol.Corp 櫻庭竜太" userId="f291aa17-b8e0-4fe2-8f83-ae8a96cc9266" providerId="ADAL" clId="{C9A745EB-150F-4FE8-86B4-E28552734002}" dt="2025-10-15T06:06:56.814" v="3886" actId="1076"/>
          <ac:picMkLst>
            <pc:docMk/>
            <pc:sldMk cId="3974485136" sldId="289"/>
            <ac:picMk id="10" creationId="{34E954CC-5D0A-CB1E-C510-DF2D7640969D}"/>
          </ac:picMkLst>
        </pc:picChg>
        <pc:picChg chg="del">
          <ac:chgData name="Technol.Corp 櫻庭竜太" userId="f291aa17-b8e0-4fe2-8f83-ae8a96cc9266" providerId="ADAL" clId="{C9A745EB-150F-4FE8-86B4-E28552734002}" dt="2025-10-15T06:05:43.082" v="3827" actId="478"/>
          <ac:picMkLst>
            <pc:docMk/>
            <pc:sldMk cId="3974485136" sldId="289"/>
            <ac:picMk id="14" creationId="{308B0F4A-B7C4-A282-F01E-3299497A680F}"/>
          </ac:picMkLst>
        </pc:picChg>
      </pc:sldChg>
      <pc:sldChg chg="addSp modSp new mod">
        <pc:chgData name="Technol.Corp 櫻庭竜太" userId="f291aa17-b8e0-4fe2-8f83-ae8a96cc9266" providerId="ADAL" clId="{C9A745EB-150F-4FE8-86B4-E28552734002}" dt="2025-10-15T07:06:01.773" v="4220" actId="14100"/>
        <pc:sldMkLst>
          <pc:docMk/>
          <pc:sldMk cId="629357846" sldId="290"/>
        </pc:sldMkLst>
        <pc:spChg chg="mod">
          <ac:chgData name="Technol.Corp 櫻庭竜太" userId="f291aa17-b8e0-4fe2-8f83-ae8a96cc9266" providerId="ADAL" clId="{C9A745EB-150F-4FE8-86B4-E28552734002}" dt="2025-10-15T06:45:37.492" v="3973"/>
          <ac:spMkLst>
            <pc:docMk/>
            <pc:sldMk cId="629357846" sldId="290"/>
            <ac:spMk id="3" creationId="{8D8A78DE-8B8E-9FDE-3468-D71A9166DD3D}"/>
          </ac:spMkLst>
        </pc:spChg>
        <pc:spChg chg="mod">
          <ac:chgData name="Technol.Corp 櫻庭竜太" userId="f291aa17-b8e0-4fe2-8f83-ae8a96cc9266" providerId="ADAL" clId="{C9A745EB-150F-4FE8-86B4-E28552734002}" dt="2025-10-15T07:05:03.613" v="4207"/>
          <ac:spMkLst>
            <pc:docMk/>
            <pc:sldMk cId="629357846" sldId="290"/>
            <ac:spMk id="6" creationId="{956B0368-4A35-D7F6-635D-34CFC36965D4}"/>
          </ac:spMkLst>
        </pc:spChg>
        <pc:spChg chg="add mod">
          <ac:chgData name="Technol.Corp 櫻庭竜太" userId="f291aa17-b8e0-4fe2-8f83-ae8a96cc9266" providerId="ADAL" clId="{C9A745EB-150F-4FE8-86B4-E28552734002}" dt="2025-10-15T07:01:54.916" v="4179" actId="14100"/>
          <ac:spMkLst>
            <pc:docMk/>
            <pc:sldMk cId="629357846" sldId="290"/>
            <ac:spMk id="9" creationId="{DF9AD913-6784-FBC1-5038-D95C9B4DB714}"/>
          </ac:spMkLst>
        </pc:spChg>
        <pc:spChg chg="add mod">
          <ac:chgData name="Technol.Corp 櫻庭竜太" userId="f291aa17-b8e0-4fe2-8f83-ae8a96cc9266" providerId="ADAL" clId="{C9A745EB-150F-4FE8-86B4-E28552734002}" dt="2025-10-15T07:04:21.276" v="4183" actId="14100"/>
          <ac:spMkLst>
            <pc:docMk/>
            <pc:sldMk cId="629357846" sldId="290"/>
            <ac:spMk id="10" creationId="{19327277-C1DC-5DAB-2FC9-E503BBCD97DA}"/>
          </ac:spMkLst>
        </pc:spChg>
        <pc:spChg chg="add mod">
          <ac:chgData name="Technol.Corp 櫻庭竜太" userId="f291aa17-b8e0-4fe2-8f83-ae8a96cc9266" providerId="ADAL" clId="{C9A745EB-150F-4FE8-86B4-E28552734002}" dt="2025-10-15T07:05:35.777" v="4214" actId="14100"/>
          <ac:spMkLst>
            <pc:docMk/>
            <pc:sldMk cId="629357846" sldId="290"/>
            <ac:spMk id="11" creationId="{09ED4043-4E91-3683-9F0A-A228EEB10B42}"/>
          </ac:spMkLst>
        </pc:spChg>
        <pc:spChg chg="add mod">
          <ac:chgData name="Technol.Corp 櫻庭竜太" userId="f291aa17-b8e0-4fe2-8f83-ae8a96cc9266" providerId="ADAL" clId="{C9A745EB-150F-4FE8-86B4-E28552734002}" dt="2025-10-15T07:06:01.773" v="4220" actId="14100"/>
          <ac:spMkLst>
            <pc:docMk/>
            <pc:sldMk cId="629357846" sldId="290"/>
            <ac:spMk id="12" creationId="{FAD7ACBA-D1E0-4E84-664F-E03756842FC1}"/>
          </ac:spMkLst>
        </pc:spChg>
        <pc:picChg chg="add mod">
          <ac:chgData name="Technol.Corp 櫻庭竜太" userId="f291aa17-b8e0-4fe2-8f83-ae8a96cc9266" providerId="ADAL" clId="{C9A745EB-150F-4FE8-86B4-E28552734002}" dt="2025-10-15T06:46:10.574" v="4018" actId="1076"/>
          <ac:picMkLst>
            <pc:docMk/>
            <pc:sldMk cId="629357846" sldId="290"/>
            <ac:picMk id="7" creationId="{D132D3BC-DA76-14F6-6080-F00C3B36EE8D}"/>
          </ac:picMkLst>
        </pc:picChg>
        <pc:picChg chg="add mod">
          <ac:chgData name="Technol.Corp 櫻庭竜太" userId="f291aa17-b8e0-4fe2-8f83-ae8a96cc9266" providerId="ADAL" clId="{C9A745EB-150F-4FE8-86B4-E28552734002}" dt="2025-10-15T06:55:22.673" v="4123" actId="1076"/>
          <ac:picMkLst>
            <pc:docMk/>
            <pc:sldMk cId="629357846" sldId="290"/>
            <ac:picMk id="8" creationId="{F3FD0D69-55F3-A26A-5DC7-104A3157DC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1BCECB-FFFC-4862-8722-35FA3A2B25B8}" type="datetime1">
              <a:rPr lang="en-US" altLang="ja-JP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D94DD17-5948-4BF8-BFD4-95739C400449}" type="datetime1">
              <a:rPr lang="en-US" altLang="ja-JP" smtClean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C0C9-6EA8-4149-818D-FF5B501666D9}" type="datetime1">
              <a:rPr lang="en-US" altLang="ja-JP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0CD463B-70CE-43DA-B17C-D1D03AFA9FE8}" type="datetime1">
              <a:rPr lang="en-US" altLang="ja-JP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6348-0DA6-464D-98B8-C2CC9A83B817}" type="datetime1">
              <a:rPr lang="en-US" altLang="ja-JP" smtClean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02A-0504-4CA1-8898-1418DEDA9E03}" type="datetime1">
              <a:rPr lang="en-US" altLang="ja-JP" smtClean="0"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39A2E1-7E47-4C37-B46E-C6267C7A7321}" type="datetime1">
              <a:rPr lang="en-US" altLang="ja-JP" smtClean="0"/>
              <a:t>10/15/2025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D754A0-6745-4382-B01A-203FFBA0D45A}" type="datetime1">
              <a:rPr lang="en-US" altLang="ja-JP" smtClean="0"/>
              <a:t>10/15/2025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8D0200-3A20-4155-BF26-5820C1C76540}" type="datetime1">
              <a:rPr lang="en-US" altLang="ja-JP" smtClean="0"/>
              <a:t>10/15/2025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979E-54B9-48A9-89B2-5C4A02998FD0}" type="datetime1">
              <a:rPr lang="en-US" altLang="ja-JP" smtClean="0"/>
              <a:t>10/15/2025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9360477-A07C-43AE-81F9-6D14579C1CEC}" type="datetime1">
              <a:rPr lang="en-US" altLang="ja-JP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9.xml"/><Relationship Id="rId7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/>
              <a:t>L2TP</a:t>
            </a:r>
            <a:r>
              <a:rPr lang="ja-JP" altLang="en-US"/>
              <a:t>リモートアクセス設定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B0A65-5333-5E3E-9C48-18B69376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3B8F8E-79D2-802A-601A-350DCD948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左側の「ネットワークとインターネット」をクリックします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7A3027C-5B3C-D55E-786D-FA0DCF61ED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113BF7-78AA-5C58-9999-C4F64DAD55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468F8D8-FBC7-BE50-0FD9-A91EE6CF85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「</a:t>
            </a:r>
            <a:r>
              <a:rPr kumimoji="1" lang="en-US" altLang="ja-JP"/>
              <a:t>VPN</a:t>
            </a:r>
            <a:r>
              <a:rPr lang="ja-JP" altLang="en-US"/>
              <a:t>」をクリックします</a:t>
            </a:r>
            <a:endParaRPr kumimoji="1" lang="en-US" altLang="ja-JP"/>
          </a:p>
        </p:txBody>
      </p:sp>
      <p:pic>
        <p:nvPicPr>
          <p:cNvPr id="8" name="図 7" descr="グラフィカル ユーザー インターフェイス, アプリケーション, Teams&#10;&#10;AI 生成コンテンツは誤りを含む可能性があります。">
            <a:extLst>
              <a:ext uri="{FF2B5EF4-FFF2-40B4-BE49-F238E27FC236}">
                <a16:creationId xmlns:a16="http://schemas.microsoft.com/office/drawing/2014/main" id="{DAC449C8-A752-7E25-C2FD-0202CFC2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4258"/>
            <a:ext cx="3600000" cy="22392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DCF72B5-E771-8071-04D9-CD52AAFDB696}"/>
              </a:ext>
            </a:extLst>
          </p:cNvPr>
          <p:cNvSpPr/>
          <p:nvPr/>
        </p:nvSpPr>
        <p:spPr>
          <a:xfrm>
            <a:off x="1969294" y="1509713"/>
            <a:ext cx="340519" cy="92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49CC50C-B49E-6996-1282-697D53FFDB27}"/>
              </a:ext>
            </a:extLst>
          </p:cNvPr>
          <p:cNvSpPr/>
          <p:nvPr/>
        </p:nvSpPr>
        <p:spPr>
          <a:xfrm>
            <a:off x="3699278" y="1754980"/>
            <a:ext cx="1358497" cy="3976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C1DE56-6FBA-57EE-76E0-0AABA6278280}"/>
              </a:ext>
            </a:extLst>
          </p:cNvPr>
          <p:cNvSpPr/>
          <p:nvPr/>
        </p:nvSpPr>
        <p:spPr>
          <a:xfrm>
            <a:off x="1581441" y="2559050"/>
            <a:ext cx="1060159" cy="184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63A382FB-AAF3-8A4D-5DDA-143B22500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4258"/>
            <a:ext cx="3600000" cy="2464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0E575B0-B5E4-515D-7EC2-C73D3AA0A0A5}"/>
              </a:ext>
            </a:extLst>
          </p:cNvPr>
          <p:cNvSpPr/>
          <p:nvPr/>
        </p:nvSpPr>
        <p:spPr>
          <a:xfrm>
            <a:off x="7603498" y="1778791"/>
            <a:ext cx="1507165" cy="92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8675253-3D29-3490-6ABE-33D571F52724}"/>
              </a:ext>
            </a:extLst>
          </p:cNvPr>
          <p:cNvSpPr/>
          <p:nvPr/>
        </p:nvSpPr>
        <p:spPr>
          <a:xfrm>
            <a:off x="7127463" y="2559049"/>
            <a:ext cx="792575" cy="303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80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0D6BE7-85F0-DE62-3578-19A8D33D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F96C12-A443-D040-3EAE-70A94CE3D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</a:t>
            </a:r>
            <a:r>
              <a:rPr kumimoji="1" lang="en-US" altLang="ja-JP"/>
              <a:t>VPN</a:t>
            </a:r>
            <a:r>
              <a:rPr kumimoji="1" lang="ja-JP" altLang="en-US"/>
              <a:t>を追加」をクリックします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754379-A81D-EDCE-9DA2-4C86D28F9B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47AC04-9538-D7EA-C2C2-95593B4E98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50E252A-ECAC-E769-65F5-ACD4D00380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接続情報を入力し、「保存」をクリックします</a:t>
            </a:r>
            <a:br>
              <a:rPr kumimoji="1" lang="en-US" altLang="ja-JP"/>
            </a:br>
            <a:r>
              <a:rPr kumimoji="1" lang="ja-JP" altLang="en-US"/>
              <a:t>　　入力内容については下記</a:t>
            </a:r>
            <a:r>
              <a:rPr lang="ja-JP" altLang="en-US"/>
              <a:t>をご参考にしてください</a:t>
            </a:r>
            <a:endParaRPr kumimoji="1" lang="en-US" altLang="ja-JP"/>
          </a:p>
        </p:txBody>
      </p:sp>
      <p:pic>
        <p:nvPicPr>
          <p:cNvPr id="8" name="図 7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25CA00B1-B764-D61F-BC56-D7353CD8B0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81"/>
          <a:stretch>
            <a:fillRect/>
          </a:stretch>
        </p:blipFill>
        <p:spPr>
          <a:xfrm>
            <a:off x="1541245" y="1374281"/>
            <a:ext cx="3600000" cy="20547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D864C48-C869-6C7C-E372-A0B620F01C57}"/>
              </a:ext>
            </a:extLst>
          </p:cNvPr>
          <p:cNvSpPr/>
          <p:nvPr/>
        </p:nvSpPr>
        <p:spPr>
          <a:xfrm>
            <a:off x="4762499" y="1654969"/>
            <a:ext cx="335757" cy="13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89C3F7D3-C537-F908-A7FC-218B07CB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59" y="1542772"/>
            <a:ext cx="1800000" cy="43991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EB07610A-F3F0-6A49-1CF2-B6BF8AA5D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349723"/>
              </p:ext>
            </p:extLst>
          </p:nvPr>
        </p:nvGraphicFramePr>
        <p:xfrm>
          <a:off x="8565918" y="1542772"/>
          <a:ext cx="3042242" cy="23747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0324">
                  <a:extLst>
                    <a:ext uri="{9D8B030D-6E8A-4147-A177-3AD203B41FA5}">
                      <a16:colId xmlns:a16="http://schemas.microsoft.com/office/drawing/2014/main" val="998336912"/>
                    </a:ext>
                  </a:extLst>
                </a:gridCol>
                <a:gridCol w="1621918">
                  <a:extLst>
                    <a:ext uri="{9D8B030D-6E8A-4147-A177-3AD203B41FA5}">
                      <a16:colId xmlns:a16="http://schemas.microsoft.com/office/drawing/2014/main" val="2225891420"/>
                    </a:ext>
                  </a:extLst>
                </a:gridCol>
              </a:tblGrid>
              <a:tr h="258143"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VPN</a:t>
                      </a:r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プロバイダー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Windows(</a:t>
                      </a:r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ビルドイン</a:t>
                      </a:r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08219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接続名</a:t>
                      </a:r>
                      <a:endParaRPr kumimoji="1" lang="ja-JP" altLang="en-US" sz="800" b="0" baseline="300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任意の名称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550328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サーバー名またはアドレス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MRB</a:t>
                      </a:r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のグローバル</a:t>
                      </a:r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IP</a:t>
                      </a:r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アドレス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000399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VPN</a:t>
                      </a:r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の種類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事前共通キーを使った　</a:t>
                      </a:r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L2TP/</a:t>
                      </a:r>
                      <a:r>
                        <a:rPr kumimoji="1" lang="en-US" altLang="ja-JP" sz="800" b="0" dirty="0" err="1">
                          <a:latin typeface="+mn-ea"/>
                          <a:ea typeface="+mn-ea"/>
                        </a:rPr>
                        <a:t>IPSec</a:t>
                      </a:r>
                      <a:endParaRPr kumimoji="1" lang="ja-JP" altLang="en-US" sz="8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845948"/>
                  </a:ext>
                </a:extLst>
              </a:tr>
              <a:tr h="233269">
                <a:tc>
                  <a:txBody>
                    <a:bodyPr/>
                    <a:lstStyle/>
                    <a:p>
                      <a:r>
                        <a:rPr kumimoji="1" lang="ja-JP" altLang="en-US" sz="800" b="0">
                          <a:latin typeface="+mn-ea"/>
                          <a:ea typeface="+mn-ea"/>
                        </a:rPr>
                        <a:t>事前共有キー</a:t>
                      </a:r>
                      <a:endParaRPr kumimoji="1" lang="ja-JP" altLang="en-US" sz="8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>
                          <a:latin typeface="+mn-ea"/>
                          <a:ea typeface="+mn-ea"/>
                        </a:rPr>
                        <a:t>事前共有キー</a:t>
                      </a:r>
                      <a:r>
                        <a:rPr kumimoji="1" lang="en-US" altLang="ja-JP" sz="800" b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PSK)</a:t>
                      </a:r>
                      <a:endParaRPr kumimoji="1" lang="ja-JP" altLang="en-US" sz="8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1082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サイン情報の種類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ユーザー名とパスワード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22805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ユーザー名</a:t>
                      </a:r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オプション</a:t>
                      </a:r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800" b="0" baseline="300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>
                          <a:latin typeface="+mn-ea"/>
                          <a:ea typeface="+mn-ea"/>
                        </a:rPr>
                        <a:t>ユーザー名</a:t>
                      </a:r>
                      <a:endParaRPr kumimoji="1" lang="ja-JP" altLang="en-US" sz="8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39544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パスワード</a:t>
                      </a:r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オプション</a:t>
                      </a:r>
                      <a:r>
                        <a:rPr kumimoji="1" lang="en-US" altLang="ja-JP" sz="800" b="0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800" b="0" baseline="300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>
                          <a:latin typeface="+mn-ea"/>
                          <a:ea typeface="+mn-ea"/>
                        </a:rPr>
                        <a:t>パスワード</a:t>
                      </a:r>
                      <a:endParaRPr kumimoji="1" lang="ja-JP" altLang="en-US" sz="8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90778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サイン情報を保持する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latin typeface="+mn-ea"/>
                          <a:ea typeface="+mn-ea"/>
                        </a:rPr>
                        <a:t>☑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835124"/>
                  </a:ext>
                </a:extLst>
              </a:tr>
            </a:tbl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11C837-6FCA-BDC5-05DC-1508B1AC437E}"/>
              </a:ext>
            </a:extLst>
          </p:cNvPr>
          <p:cNvSpPr txBox="1"/>
          <p:nvPr/>
        </p:nvSpPr>
        <p:spPr>
          <a:xfrm>
            <a:off x="8230959" y="4020952"/>
            <a:ext cx="337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事前共有キー、ユーザー名、パスワードは</a:t>
            </a:r>
            <a:br>
              <a:rPr kumimoji="1" lang="en-US" altLang="ja-JP" sz="1200">
                <a:solidFill>
                  <a:srgbClr val="FF0000"/>
                </a:solidFill>
                <a:latin typeface="+mn-ea"/>
              </a:rPr>
            </a:b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　</a:t>
            </a:r>
            <a:r>
              <a:rPr kumimoji="1" lang="en-US" altLang="ja-JP" sz="1200">
                <a:solidFill>
                  <a:srgbClr val="FF0000"/>
                </a:solidFill>
                <a:latin typeface="+mn-ea"/>
              </a:rPr>
              <a:t>5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ページ⑥で設定した内容をご入力ください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68D5906-A931-19AC-19A0-0F836CCF86E9}"/>
              </a:ext>
            </a:extLst>
          </p:cNvPr>
          <p:cNvSpPr/>
          <p:nvPr/>
        </p:nvSpPr>
        <p:spPr>
          <a:xfrm>
            <a:off x="6491210" y="5706195"/>
            <a:ext cx="819228" cy="1540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71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E58F19-AD87-2A64-D42F-38913ED8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EB07BF-43C6-FD52-08AF-0DBFDA278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追加した</a:t>
            </a:r>
            <a:r>
              <a:rPr kumimoji="1" lang="en-US" altLang="ja-JP"/>
              <a:t>VPN</a:t>
            </a:r>
            <a:r>
              <a:rPr kumimoji="1" lang="ja-JP" altLang="en-US"/>
              <a:t>の「接続」をクリックします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59C271E-6DDB-2681-6CB9-A060585FF6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5B01D3-E667-A95B-1EFE-6E30CFCA04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3B064FB-B3B9-560A-4439-0B8D4CC789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「接続済み」が表示されましたら、</a:t>
            </a:r>
            <a:r>
              <a:rPr kumimoji="1" lang="en-US" altLang="ja-JP"/>
              <a:t>MRB</a:t>
            </a:r>
            <a:r>
              <a:rPr kumimoji="1" lang="ja-JP" altLang="en-US"/>
              <a:t>との</a:t>
            </a:r>
            <a:r>
              <a:rPr kumimoji="1" lang="en-US" altLang="ja-JP"/>
              <a:t>VPN</a:t>
            </a:r>
            <a:r>
              <a:rPr kumimoji="1" lang="ja-JP" altLang="en-US"/>
              <a:t>接続は</a:t>
            </a:r>
            <a:br>
              <a:rPr kumimoji="1" lang="en-US" altLang="ja-JP"/>
            </a:br>
            <a:r>
              <a:rPr kumimoji="1" lang="ja-JP" altLang="en-US"/>
              <a:t>　　完了です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22B5F60B-1400-64C8-89ED-6418E7FE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15628"/>
            <a:ext cx="3600000" cy="2227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図 13" descr="グラフィカル ユーザー インターフェイス, テキスト, アプリケーション, Teams&#10;&#10;AI 生成コンテンツは誤りを含む可能性があります。">
            <a:extLst>
              <a:ext uri="{FF2B5EF4-FFF2-40B4-BE49-F238E27FC236}">
                <a16:creationId xmlns:a16="http://schemas.microsoft.com/office/drawing/2014/main" id="{A9856A2F-422D-F77F-9FED-CA83600F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74015"/>
            <a:ext cx="3600000" cy="18155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F0362C8-AA65-A67E-6841-4B72C6DADFBD}"/>
              </a:ext>
            </a:extLst>
          </p:cNvPr>
          <p:cNvSpPr/>
          <p:nvPr/>
        </p:nvSpPr>
        <p:spPr>
          <a:xfrm>
            <a:off x="4764880" y="1952625"/>
            <a:ext cx="335757" cy="13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5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0D538-FD30-8096-F958-B48885D84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D5F605-22CD-F1F3-5A5A-560317DD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cap="none"/>
              <a:t>3. </a:t>
            </a:r>
            <a:r>
              <a:rPr lang="ja-JP" altLang="en-US" cap="none"/>
              <a:t>クライアント側設定（</a:t>
            </a:r>
            <a:r>
              <a:rPr lang="en-US" altLang="ja-JP" cap="none"/>
              <a:t>macOS</a:t>
            </a:r>
            <a:r>
              <a:rPr lang="ja-JP" altLang="en-US" cap="none"/>
              <a:t>）</a:t>
            </a:r>
            <a:endParaRPr kumimoji="1" lang="ja-JP" altLang="en-US" cap="none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3F150C-0EB3-9E45-7B41-12F886B34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lang="ja-JP" altLang="en-US"/>
              <a:t>「システム環境設定」を開き、「ネットワーク」を</a:t>
            </a:r>
            <a:br>
              <a:rPr lang="en-US" altLang="ja-JP"/>
            </a:br>
            <a:r>
              <a:rPr lang="ja-JP" altLang="en-US"/>
              <a:t>　　クリックします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D01D191-329D-426A-F2FF-DC75935517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83EE406-140D-4475-C863-74151B1003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76AAAB4-5B8E-CFFA-403A-A27705BA19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②　ネットワーク一覧下部の「＋」をクリックします</a:t>
            </a:r>
            <a:endParaRPr lang="en-US" altLang="ja-JP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0CAF4D7-ECA3-D677-A686-B49791A1EC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macOS</a:t>
            </a:r>
            <a:r>
              <a:rPr lang="ja-JP" altLang="en-US"/>
              <a:t>でのリモートアクセス手順について説明します</a:t>
            </a:r>
            <a:endParaRPr kumimoji="1" lang="ja-JP" altLang="en-US"/>
          </a:p>
        </p:txBody>
      </p:sp>
      <p:pic>
        <p:nvPicPr>
          <p:cNvPr id="8" name="図 7" descr="抽象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9E512278-1148-E1E4-A147-6CB6A9E533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96" y="2260233"/>
            <a:ext cx="3600000" cy="32059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B7FB31E-6288-1CB4-3B96-82A38A73452B}"/>
              </a:ext>
            </a:extLst>
          </p:cNvPr>
          <p:cNvSpPr/>
          <p:nvPr/>
        </p:nvSpPr>
        <p:spPr>
          <a:xfrm>
            <a:off x="2901636" y="3737782"/>
            <a:ext cx="397189" cy="3928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A25D039-E027-4A1C-F182-554BAA745B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06" y="2060203"/>
            <a:ext cx="3600000" cy="30594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15F391-BECB-F68D-2437-B80B5BEA35DD}"/>
              </a:ext>
            </a:extLst>
          </p:cNvPr>
          <p:cNvSpPr/>
          <p:nvPr/>
        </p:nvSpPr>
        <p:spPr>
          <a:xfrm>
            <a:off x="7143750" y="4645819"/>
            <a:ext cx="152400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66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BA109C-94D2-8C16-49B3-62B2A2AA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98E7EF-878E-B16B-D536-9A5A43007F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インターフェイス一覧より「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BCFD4F-3853-F40D-4FA4-2474997DAB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95FF71-CD00-1E34-D2B6-0E30B36EA4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BDFA464-6F29-F419-875F-94AB7FE78E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タイプ一覧より</a:t>
            </a:r>
            <a:r>
              <a:rPr lang="ja-JP" altLang="en-US"/>
              <a:t>「</a:t>
            </a:r>
            <a:r>
              <a:rPr kumimoji="1" lang="en-US" altLang="ja-JP"/>
              <a:t>L2TP over IPSec</a:t>
            </a:r>
            <a:r>
              <a:rPr kumimoji="1" lang="ja-JP" altLang="en-US"/>
              <a:t>」をクリックし、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作成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55F20566-A5BD-D85B-868B-E61553A145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00" y="1400891"/>
            <a:ext cx="3598758" cy="30646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57F6CA5-94EB-3948-580F-12CEF7034153}"/>
              </a:ext>
            </a:extLst>
          </p:cNvPr>
          <p:cNvSpPr/>
          <p:nvPr/>
        </p:nvSpPr>
        <p:spPr>
          <a:xfrm>
            <a:off x="2941408" y="2418089"/>
            <a:ext cx="287568" cy="1092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BF4BC37C-40B5-C111-08C4-A214C76C0F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10" y="1612092"/>
            <a:ext cx="3600000" cy="30295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A2082B2-E67D-6CFA-BDCC-EF85D4A85A83}"/>
              </a:ext>
            </a:extLst>
          </p:cNvPr>
          <p:cNvSpPr/>
          <p:nvPr/>
        </p:nvSpPr>
        <p:spPr>
          <a:xfrm>
            <a:off x="8483528" y="2235200"/>
            <a:ext cx="1378021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DFF547-B06C-9085-7817-271B51FD40CB}"/>
              </a:ext>
            </a:extLst>
          </p:cNvPr>
          <p:cNvSpPr/>
          <p:nvPr/>
        </p:nvSpPr>
        <p:spPr>
          <a:xfrm>
            <a:off x="9491663" y="2619375"/>
            <a:ext cx="369886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66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3B715-80E2-2FCD-2F02-7C59BCD5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23E282-0867-F696-9315-D0E6456BF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</a:t>
            </a:r>
            <a:r>
              <a:rPr lang="ja-JP" altLang="en-US"/>
              <a:t>「</a:t>
            </a:r>
            <a:r>
              <a:rPr kumimoji="1" lang="ja-JP" altLang="en-US"/>
              <a:t>サーバアドレス</a:t>
            </a:r>
            <a:r>
              <a:rPr lang="ja-JP" altLang="en-US"/>
              <a:t>」</a:t>
            </a:r>
            <a:r>
              <a:rPr kumimoji="1" lang="ja-JP" altLang="en-US"/>
              <a:t>に</a:t>
            </a:r>
            <a:r>
              <a:rPr lang="en-US" altLang="ja-JP"/>
              <a:t>MRB</a:t>
            </a:r>
            <a:r>
              <a:rPr lang="ja-JP" altLang="en-US"/>
              <a:t>のグローバル</a:t>
            </a:r>
            <a:r>
              <a:rPr lang="en-US" altLang="ja-JP"/>
              <a:t>IP</a:t>
            </a:r>
            <a:r>
              <a:rPr kumimoji="1" lang="ja-JP" altLang="en-US"/>
              <a:t>アドレス、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アカウント名</a:t>
            </a:r>
            <a:r>
              <a:rPr lang="ja-JP" altLang="en-US"/>
              <a:t>」</a:t>
            </a:r>
            <a:r>
              <a:rPr kumimoji="1" lang="ja-JP" altLang="en-US"/>
              <a:t>にユーザ名を入力し、</a:t>
            </a:r>
            <a:r>
              <a:rPr lang="ja-JP" altLang="en-US"/>
              <a:t>「</a:t>
            </a:r>
            <a:r>
              <a:rPr kumimoji="1" lang="ja-JP" altLang="en-US"/>
              <a:t>認証設定</a:t>
            </a:r>
            <a:r>
              <a:rPr kumimoji="1" lang="en-US" altLang="ja-JP"/>
              <a:t>…</a:t>
            </a:r>
            <a:r>
              <a:rPr kumimoji="1" lang="ja-JP" altLang="en-US"/>
              <a:t>」</a:t>
            </a:r>
            <a:br>
              <a:rPr kumimoji="1" lang="en-US" altLang="ja-JP"/>
            </a:br>
            <a:r>
              <a:rPr kumimoji="1" lang="ja-JP" altLang="en-US"/>
              <a:t>　　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  <a:latin typeface="+mn-ea"/>
              </a:rPr>
              <a:t>ユーザ名は</a:t>
            </a:r>
            <a:r>
              <a:rPr lang="en-US" altLang="ja-JP">
                <a:solidFill>
                  <a:srgbClr val="FF0000"/>
                </a:solidFill>
                <a:latin typeface="+mn-ea"/>
              </a:rPr>
              <a:t>5</a:t>
            </a:r>
            <a:r>
              <a:rPr lang="ja-JP" altLang="en-US">
                <a:solidFill>
                  <a:srgbClr val="FF0000"/>
                </a:solidFill>
                <a:latin typeface="+mn-ea"/>
              </a:rPr>
              <a:t>ページ⑥で設定した内容をご入力ください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7EBBC9-CCCA-D8BA-EB86-814FA6ED8C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44A9EE-99E8-5468-3B5F-525BB5D103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EA257BA-23CB-B25B-2284-A271BA72FE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</a:t>
            </a:r>
            <a:r>
              <a:rPr lang="ja-JP" altLang="en-US"/>
              <a:t>「</a:t>
            </a:r>
            <a:r>
              <a:rPr kumimoji="1" lang="ja-JP" altLang="en-US"/>
              <a:t>共有シークレット</a:t>
            </a:r>
            <a:r>
              <a:rPr lang="ja-JP" altLang="en-US"/>
              <a:t>」</a:t>
            </a:r>
            <a:r>
              <a:rPr kumimoji="1" lang="ja-JP" altLang="en-US"/>
              <a:t>を選択し、事前共有キーを入力して</a:t>
            </a:r>
            <a:br>
              <a:rPr kumimoji="1" lang="en-US" altLang="ja-JP"/>
            </a:br>
            <a:r>
              <a:rPr kumimoji="1" lang="ja-JP" altLang="en-US"/>
              <a:t>　　「</a:t>
            </a:r>
            <a:r>
              <a:rPr kumimoji="1" lang="en-US" altLang="ja-JP"/>
              <a:t>OK</a:t>
            </a:r>
            <a:r>
              <a:rPr kumimoji="1" lang="ja-JP" altLang="en-US"/>
              <a:t>」をクリックします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事前共有キーは</a:t>
            </a:r>
            <a:r>
              <a:rPr lang="en-US" altLang="ja-JP">
                <a:solidFill>
                  <a:srgbClr val="FF0000"/>
                </a:solidFill>
                <a:latin typeface="+mn-ea"/>
              </a:rPr>
              <a:t>5</a:t>
            </a:r>
            <a:r>
              <a:rPr lang="ja-JP" altLang="en-US">
                <a:solidFill>
                  <a:srgbClr val="FF0000"/>
                </a:solidFill>
                <a:latin typeface="+mn-ea"/>
              </a:rPr>
              <a:t>ページ⑥で設定した内容をご入力ください</a:t>
            </a:r>
            <a:endParaRPr kumimoji="1" lang="en-US" altLang="ja-JP"/>
          </a:p>
        </p:txBody>
      </p:sp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328E74F8-1F9B-1BF2-8B04-4C5AE418F6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96" y="2076856"/>
            <a:ext cx="3600000" cy="30349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68DC679-8E0D-9F4F-A704-593BBCA13AD8}"/>
              </a:ext>
            </a:extLst>
          </p:cNvPr>
          <p:cNvSpPr/>
          <p:nvPr/>
        </p:nvSpPr>
        <p:spPr>
          <a:xfrm>
            <a:off x="2907243" y="3269414"/>
            <a:ext cx="1940981" cy="3203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F14089E-03A5-E22A-9FFC-FC008BC5BCD8}"/>
              </a:ext>
            </a:extLst>
          </p:cNvPr>
          <p:cNvSpPr/>
          <p:nvPr/>
        </p:nvSpPr>
        <p:spPr>
          <a:xfrm>
            <a:off x="3470044" y="3756450"/>
            <a:ext cx="461399" cy="121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31A82231-CCD7-E203-9BD0-150B60007C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06" y="1807649"/>
            <a:ext cx="3600000" cy="30378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03EE3EF-9BAA-90AB-6EBE-E439B3CA6F3E}"/>
              </a:ext>
            </a:extLst>
          </p:cNvPr>
          <p:cNvSpPr/>
          <p:nvPr/>
        </p:nvSpPr>
        <p:spPr>
          <a:xfrm>
            <a:off x="8010524" y="3123264"/>
            <a:ext cx="1752601" cy="1666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29CB6F1-9030-F359-1D3C-8205436AFDBA}"/>
              </a:ext>
            </a:extLst>
          </p:cNvPr>
          <p:cNvSpPr/>
          <p:nvPr/>
        </p:nvSpPr>
        <p:spPr>
          <a:xfrm>
            <a:off x="9282113" y="3822009"/>
            <a:ext cx="457199" cy="118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75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B2DAA2-ED50-D32E-C54C-D9B5FD5E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8379A9-7857-3A3E-3FE5-A5BA594DEB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「詳細</a:t>
            </a:r>
            <a:r>
              <a:rPr kumimoji="1" lang="en-US" altLang="ja-JP"/>
              <a:t>…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9E1209-AA2B-5C34-073D-0B9E9B8E4C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C71238-6D3B-2703-F829-6EDC915A78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E04A2E9-0244-552B-FDE8-D546B84C57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「すべてのトラフィックを</a:t>
            </a:r>
            <a:r>
              <a:rPr kumimoji="1" lang="en-US" altLang="ja-JP"/>
              <a:t>VPN</a:t>
            </a:r>
            <a:r>
              <a:rPr kumimoji="1" lang="ja-JP" altLang="en-US"/>
              <a:t>接続経由で送信」の</a:t>
            </a:r>
            <a:br>
              <a:rPr kumimoji="1" lang="en-US" altLang="ja-JP"/>
            </a:br>
            <a:r>
              <a:rPr kumimoji="1" lang="ja-JP" altLang="en-US"/>
              <a:t>　　チェックボックスにチェックを入れ、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FDD3F368-69DD-40B8-64AC-9C58395FEA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96" y="1387214"/>
            <a:ext cx="3600000" cy="30349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0E1AE67-ABEB-B0D0-D08C-B4C0DF73A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06" y="1811115"/>
            <a:ext cx="3600000" cy="3058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C9D3B3C-C460-16F6-AE1C-AE2E4716CDF7}"/>
              </a:ext>
            </a:extLst>
          </p:cNvPr>
          <p:cNvSpPr/>
          <p:nvPr/>
        </p:nvSpPr>
        <p:spPr>
          <a:xfrm>
            <a:off x="4483895" y="3907632"/>
            <a:ext cx="340994" cy="1266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F720A4-BD14-878C-F5D3-2760786C0B06}"/>
              </a:ext>
            </a:extLst>
          </p:cNvPr>
          <p:cNvSpPr/>
          <p:nvPr/>
        </p:nvSpPr>
        <p:spPr>
          <a:xfrm>
            <a:off x="8064874" y="2945977"/>
            <a:ext cx="1517276" cy="1305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4BD38E-9F0B-5219-FA7D-7AF6214DDE59}"/>
              </a:ext>
            </a:extLst>
          </p:cNvPr>
          <p:cNvSpPr/>
          <p:nvPr/>
        </p:nvSpPr>
        <p:spPr>
          <a:xfrm>
            <a:off x="10139364" y="4564857"/>
            <a:ext cx="400050" cy="133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6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8A99FC-B9CF-E58F-F153-FB2B5B67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AE61C1-1B36-BC2A-56D3-6E4527FD4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⑨　ネットワーク一覧より作成した</a:t>
            </a:r>
            <a:r>
              <a:rPr kumimoji="1" lang="en-US" altLang="ja-JP"/>
              <a:t>VPN</a:t>
            </a:r>
            <a:r>
              <a:rPr kumimoji="1" lang="ja-JP" altLang="en-US"/>
              <a:t>接続設定を選択し、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接続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9CF837-126D-4391-5B7D-7BAD2A9AED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B64250-6642-A5A8-5971-A4B1BDBDA1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A08AC54-6F69-F85B-30E1-6F7674544F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⑩　入力欄にユーザ名、パスワードをそれぞれ入力し</a:t>
            </a:r>
            <a:br>
              <a:rPr lang="en-US" altLang="ja-JP"/>
            </a:br>
            <a:r>
              <a:rPr lang="ja-JP" altLang="en-US"/>
              <a:t>　　「</a:t>
            </a:r>
            <a:r>
              <a:rPr lang="en-US" altLang="ja-JP"/>
              <a:t>OK</a:t>
            </a:r>
            <a:r>
              <a:rPr lang="ja-JP" altLang="en-US"/>
              <a:t>」をクリックして接続は完了です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ユーザ名、パスワードは</a:t>
            </a:r>
            <a:r>
              <a:rPr lang="en-US" altLang="ja-JP">
                <a:solidFill>
                  <a:srgbClr val="FF0000"/>
                </a:solidFill>
                <a:latin typeface="+mn-ea"/>
              </a:rPr>
              <a:t>5</a:t>
            </a:r>
            <a:r>
              <a:rPr lang="ja-JP" altLang="en-US">
                <a:solidFill>
                  <a:srgbClr val="FF0000"/>
                </a:solidFill>
                <a:latin typeface="+mn-ea"/>
              </a:rPr>
              <a:t>ページ⑥で設定した内容を</a:t>
            </a:r>
            <a:br>
              <a:rPr lang="en-US" altLang="ja-JP">
                <a:solidFill>
                  <a:srgbClr val="FF0000"/>
                </a:solidFill>
                <a:latin typeface="+mn-ea"/>
              </a:rPr>
            </a:br>
            <a:r>
              <a:rPr lang="ja-JP" altLang="en-US">
                <a:solidFill>
                  <a:srgbClr val="FF0000"/>
                </a:solidFill>
                <a:latin typeface="+mn-ea"/>
              </a:rPr>
              <a:t>　ご入力ください</a:t>
            </a:r>
            <a:endParaRPr kumimoji="1" lang="ja-JP" altLang="en-US"/>
          </a:p>
        </p:txBody>
      </p:sp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2AB63681-243B-0145-2EC5-363D798A8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38" y="1612929"/>
            <a:ext cx="3600000" cy="30349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6565EFCB-E512-F983-273B-AD65A2307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48" y="2038231"/>
            <a:ext cx="3600000" cy="22436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A309AE8-5CD2-7446-9A5D-235B9797BAD5}"/>
              </a:ext>
            </a:extLst>
          </p:cNvPr>
          <p:cNvSpPr/>
          <p:nvPr/>
        </p:nvSpPr>
        <p:spPr>
          <a:xfrm>
            <a:off x="1645446" y="3728474"/>
            <a:ext cx="926304" cy="238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AFAE925-E764-5C8C-C7F5-FA22B4B389AE}"/>
              </a:ext>
            </a:extLst>
          </p:cNvPr>
          <p:cNvSpPr/>
          <p:nvPr/>
        </p:nvSpPr>
        <p:spPr>
          <a:xfrm>
            <a:off x="3471863" y="3448050"/>
            <a:ext cx="523875" cy="1216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80034A-5166-5C55-213E-85F97AEA4D1A}"/>
              </a:ext>
            </a:extLst>
          </p:cNvPr>
          <p:cNvSpPr/>
          <p:nvPr/>
        </p:nvSpPr>
        <p:spPr>
          <a:xfrm>
            <a:off x="7860112" y="2870847"/>
            <a:ext cx="2603101" cy="880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94F001D-861B-ED30-52B6-75A60C585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263" y="3115757"/>
            <a:ext cx="361400" cy="99620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7781A88-9AC0-5E4E-69E6-3E2BDA872A14}"/>
              </a:ext>
            </a:extLst>
          </p:cNvPr>
          <p:cNvSpPr/>
          <p:nvPr/>
        </p:nvSpPr>
        <p:spPr>
          <a:xfrm>
            <a:off x="9780398" y="3923881"/>
            <a:ext cx="682815" cy="1637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13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59462-B400-CF99-4C5D-68B5A5B61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9D11087-1FBF-6A27-65A2-1448D1AB8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8"/>
          <a:stretch/>
        </p:blipFill>
        <p:spPr>
          <a:xfrm>
            <a:off x="7050755" y="2060203"/>
            <a:ext cx="3600000" cy="38464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5274326-1534-A603-A93F-86B3BBC6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cap="none"/>
              <a:t>4. </a:t>
            </a:r>
            <a:r>
              <a:rPr lang="ja-JP" altLang="en-US" cap="none"/>
              <a:t>クライアント側設定（</a:t>
            </a:r>
            <a:r>
              <a:rPr lang="en-US" altLang="ja-JP" cap="none"/>
              <a:t>iOS</a:t>
            </a:r>
            <a:r>
              <a:rPr lang="ja-JP" altLang="en-US" cap="none"/>
              <a:t>）</a:t>
            </a:r>
            <a:endParaRPr kumimoji="1" lang="ja-JP" altLang="en-US" cap="none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E5B888-3512-4CA9-198F-44343DA14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lang="ja-JP" altLang="en-US"/>
              <a:t>設定アイコンをタップします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83321D-E74C-BEF7-5F08-25B87B9C55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6B8FA5-AE8D-61A6-BC1B-94AF8B2E2F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7803885-2C6A-E20A-F497-83BCF62058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②　「一般」をタップします</a:t>
            </a:r>
            <a:endParaRPr lang="en-US" altLang="ja-JP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9ABE2B6-A89C-4955-33B7-E94FE7B755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iOS</a:t>
            </a:r>
            <a:r>
              <a:rPr lang="ja-JP" altLang="en-US"/>
              <a:t>でのリモートアクセス手順について説明します</a:t>
            </a:r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228925C-24FB-5633-88AB-FF273A7A3469}"/>
              </a:ext>
            </a:extLst>
          </p:cNvPr>
          <p:cNvSpPr/>
          <p:nvPr/>
        </p:nvSpPr>
        <p:spPr>
          <a:xfrm>
            <a:off x="7134447" y="2441870"/>
            <a:ext cx="3423853" cy="3651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150D618-A080-D334-00A9-0BBD5C17F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4" t="56273" r="27142" b="30407"/>
          <a:stretch/>
        </p:blipFill>
        <p:spPr>
          <a:xfrm>
            <a:off x="2441245" y="2060203"/>
            <a:ext cx="1800000" cy="18825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1542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AD66652-FFEE-BF2C-96FF-F8A0AD10C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43"/>
          <a:stretch>
            <a:fillRect/>
          </a:stretch>
        </p:blipFill>
        <p:spPr bwMode="auto">
          <a:xfrm>
            <a:off x="1538596" y="1399947"/>
            <a:ext cx="3600000" cy="424856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D7CD97B-FC27-FD40-2C72-BE52BFF7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62CA6-7545-1C56-5082-D506AA08F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下にスクロールし、「</a:t>
            </a:r>
            <a:r>
              <a:rPr kumimoji="1" lang="en-US" altLang="ja-JP"/>
              <a:t>VPN</a:t>
            </a:r>
            <a:r>
              <a:rPr kumimoji="1" lang="ja-JP" altLang="en-US"/>
              <a:t>とデバイス管理」をタップします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1674A8-FAE7-4722-FDC0-D5EF0C701F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B81FD-D062-06E0-84C3-A191F0BB6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5C6B556-8AC9-4AD8-4F08-99B1428941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　「</a:t>
            </a:r>
            <a:r>
              <a:rPr lang="en-US" altLang="ja-JP"/>
              <a:t>VPN</a:t>
            </a:r>
            <a:r>
              <a:rPr lang="ja-JP" altLang="en-US"/>
              <a:t>」をタップします</a:t>
            </a:r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6B334FF-1427-F69B-666A-16AB640B6539}"/>
              </a:ext>
            </a:extLst>
          </p:cNvPr>
          <p:cNvSpPr/>
          <p:nvPr/>
        </p:nvSpPr>
        <p:spPr>
          <a:xfrm>
            <a:off x="1661422" y="5050466"/>
            <a:ext cx="3303983" cy="4075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561BD3-77F7-EBCC-ADD6-A9FF557F1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29"/>
          <a:stretch>
            <a:fillRect/>
          </a:stretch>
        </p:blipFill>
        <p:spPr bwMode="auto">
          <a:xfrm>
            <a:off x="7050755" y="1399947"/>
            <a:ext cx="3600000" cy="141949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799262-A29B-B4A5-E65B-4AE273203150}"/>
              </a:ext>
            </a:extLst>
          </p:cNvPr>
          <p:cNvSpPr/>
          <p:nvPr/>
        </p:nvSpPr>
        <p:spPr>
          <a:xfrm>
            <a:off x="7190133" y="2164634"/>
            <a:ext cx="1347811" cy="4297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60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en-US" altLang="ja-JP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L2TP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リモートアクセス設定</a:t>
            </a:r>
            <a:endParaRPr lang="en-US" altLang="ja-JP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クライアント側設定（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Windows11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クライアント側設定（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macOS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クライアント側設定（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iOS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5.</a:t>
            </a:r>
            <a:r>
              <a:rPr lang="ja-JP" altLang="en-US"/>
              <a:t>　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クライアント側設定（</a:t>
            </a:r>
            <a:r>
              <a:rPr lang="en-US" altLang="ja-JP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6.</a:t>
            </a:r>
            <a:r>
              <a:rPr lang="ja-JP" altLang="en-US"/>
              <a:t>　</a:t>
            </a:r>
            <a:r>
              <a:rPr lang="ja-JP" altLang="en-US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ショートカットからの</a:t>
            </a:r>
            <a:r>
              <a:rPr lang="en-US" altLang="ja-JP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接続設定（</a:t>
            </a:r>
            <a:r>
              <a:rPr lang="en-US" altLang="ja-JP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Windows11</a:t>
            </a:r>
            <a:r>
              <a:rPr lang="ja-JP" altLang="en-US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7.</a:t>
            </a:r>
            <a:r>
              <a:rPr lang="ja-JP" altLang="en-US"/>
              <a:t>　</a:t>
            </a:r>
            <a:r>
              <a:rPr lang="en-US" altLang="ja-JP"/>
              <a:t> </a:t>
            </a:r>
            <a:r>
              <a:rPr lang="en-US" altLang="ja-JP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Windows11</a:t>
            </a:r>
            <a:r>
              <a:rPr lang="ja-JP" altLang="en-US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での</a:t>
            </a:r>
            <a:r>
              <a:rPr lang="en-US" altLang="ja-JP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接続に失敗する場合</a:t>
            </a: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867B95-32FE-6579-B04E-7E3ADE549C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E2293-E9A7-6F51-B010-10109DC7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717069-DD46-4D5E-F8BE-C9CE019D0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</a:t>
            </a:r>
            <a:r>
              <a:rPr lang="ja-JP" altLang="en-US"/>
              <a:t> 「</a:t>
            </a:r>
            <a:r>
              <a:rPr lang="en-US" altLang="ja-JP"/>
              <a:t>VPN</a:t>
            </a:r>
            <a:r>
              <a:rPr lang="ja-JP" altLang="en-US"/>
              <a:t>構成を追加</a:t>
            </a:r>
            <a:r>
              <a:rPr lang="en-US" altLang="ja-JP"/>
              <a:t>…</a:t>
            </a:r>
            <a:r>
              <a:rPr lang="ja-JP" altLang="en-US"/>
              <a:t>」をタップします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33F5D23-E2EB-78D7-49F7-91497F87CA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EFFE16-D447-714C-3D84-5AD360EC92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2113CCF-E1AB-4032-3668-5DABE02F1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</a:t>
            </a:r>
            <a:r>
              <a:rPr lang="ja-JP" altLang="en-US"/>
              <a:t> 「</a:t>
            </a:r>
            <a:r>
              <a:rPr lang="en-US" altLang="ja-JP"/>
              <a:t>iKEv2</a:t>
            </a:r>
            <a:r>
              <a:rPr lang="ja-JP" altLang="en-US"/>
              <a:t>」をタップします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281A003-CBCB-6AD5-02C6-5657C87D8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 b="78440"/>
          <a:stretch/>
        </p:blipFill>
        <p:spPr>
          <a:xfrm>
            <a:off x="7240296" y="1362518"/>
            <a:ext cx="3600000" cy="11111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76DA1CA-064C-70A7-EC34-EC98AC598699}"/>
              </a:ext>
            </a:extLst>
          </p:cNvPr>
          <p:cNvSpPr/>
          <p:nvPr/>
        </p:nvSpPr>
        <p:spPr>
          <a:xfrm>
            <a:off x="9985301" y="2094614"/>
            <a:ext cx="764215" cy="3077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0741308-A649-BB0C-C71E-058A36F38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78235"/>
          <a:stretch/>
        </p:blipFill>
        <p:spPr>
          <a:xfrm>
            <a:off x="1351704" y="1362518"/>
            <a:ext cx="3600000" cy="11616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9AE22B3-D4C5-EA3F-E093-21DF278FF886}"/>
              </a:ext>
            </a:extLst>
          </p:cNvPr>
          <p:cNvSpPr/>
          <p:nvPr/>
        </p:nvSpPr>
        <p:spPr>
          <a:xfrm>
            <a:off x="1439778" y="2138436"/>
            <a:ext cx="1338422" cy="2959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956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F1A090-032A-D539-6296-9313D5DB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1304CF-5A1E-34C8-13D5-9A04D36F6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</a:t>
            </a:r>
            <a:r>
              <a:rPr lang="ja-JP" altLang="en-US"/>
              <a:t> 「</a:t>
            </a:r>
            <a:r>
              <a:rPr lang="en-US" altLang="ja-JP"/>
              <a:t>L2TP</a:t>
            </a:r>
            <a:r>
              <a:rPr lang="ja-JP" altLang="en-US"/>
              <a:t>」をタップします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689EE2-9469-E3CB-ABDE-5CE765F044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3D853F-005D-0AA2-C095-E5DC3C65E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003DCB9-D255-544E-BD69-F5CAF3AF4A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</a:t>
            </a:r>
            <a:r>
              <a:rPr lang="ja-JP" altLang="en-US"/>
              <a:t>接続情報を入力し、「完了」をタップします</a:t>
            </a:r>
            <a:br>
              <a:rPr lang="en-US" altLang="ja-JP"/>
            </a:br>
            <a:r>
              <a:rPr lang="ja-JP" altLang="en-US"/>
              <a:t>　　入力内容については下記をご参考にしてください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02DF1F-05E4-E559-045F-491BA4012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" b="454"/>
          <a:stretch>
            <a:fillRect/>
          </a:stretch>
        </p:blipFill>
        <p:spPr>
          <a:xfrm>
            <a:off x="6203519" y="1594886"/>
            <a:ext cx="2160000" cy="36682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18DB535-DD4A-E4D3-D72F-554DECF3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11852"/>
              </p:ext>
            </p:extLst>
          </p:nvPr>
        </p:nvGraphicFramePr>
        <p:xfrm>
          <a:off x="8559025" y="1594887"/>
          <a:ext cx="2958497" cy="2039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07989">
                  <a:extLst>
                    <a:ext uri="{9D8B030D-6E8A-4147-A177-3AD203B41FA5}">
                      <a16:colId xmlns:a16="http://schemas.microsoft.com/office/drawing/2014/main" val="998336912"/>
                    </a:ext>
                  </a:extLst>
                </a:gridCol>
                <a:gridCol w="1650508">
                  <a:extLst>
                    <a:ext uri="{9D8B030D-6E8A-4147-A177-3AD203B41FA5}">
                      <a16:colId xmlns:a16="http://schemas.microsoft.com/office/drawing/2014/main" val="2225891420"/>
                    </a:ext>
                  </a:extLst>
                </a:gridCol>
              </a:tblGrid>
              <a:tr h="258143">
                <a:tc>
                  <a:txBody>
                    <a:bodyPr/>
                    <a:lstStyle/>
                    <a:p>
                      <a:r>
                        <a:rPr kumimoji="1" lang="ja-JP" altLang="en-US" sz="900" b="0" baseline="0" dirty="0">
                          <a:latin typeface="+mn-ea"/>
                          <a:ea typeface="+mn-ea"/>
                        </a:rPr>
                        <a:t>説明</a:t>
                      </a:r>
                      <a:endParaRPr kumimoji="1" lang="ja-JP" altLang="en-US" sz="900" b="0" baseline="300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任意の名称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08219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サーバ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>
                          <a:latin typeface="+mn-ea"/>
                          <a:ea typeface="+mn-ea"/>
                        </a:rPr>
                        <a:t>MRB</a:t>
                      </a:r>
                      <a:r>
                        <a:rPr kumimoji="1" lang="ja-JP" altLang="en-US" sz="900" b="0">
                          <a:latin typeface="+mn-ea"/>
                          <a:ea typeface="+mn-ea"/>
                        </a:rPr>
                        <a:t>のグローバル</a:t>
                      </a:r>
                      <a:r>
                        <a:rPr kumimoji="1" lang="en-US" altLang="ja-JP" sz="900" b="0">
                          <a:latin typeface="+mn-ea"/>
                          <a:ea typeface="+mn-ea"/>
                        </a:rPr>
                        <a:t>IP</a:t>
                      </a:r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アドレス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550328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アカウント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>
                          <a:latin typeface="+mn-ea"/>
                          <a:ea typeface="+mn-ea"/>
                        </a:rPr>
                        <a:t>ユーザー名</a:t>
                      </a:r>
                      <a:endParaRPr kumimoji="1" lang="ja-JP" altLang="en-US" sz="9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000399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en-US" altLang="ja-JP" sz="900" b="0" dirty="0">
                          <a:latin typeface="+mn-ea"/>
                          <a:ea typeface="+mn-ea"/>
                        </a:rPr>
                        <a:t>RSA</a:t>
                      </a:r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900" b="0" dirty="0" err="1">
                          <a:latin typeface="+mn-ea"/>
                          <a:ea typeface="+mn-ea"/>
                        </a:rPr>
                        <a:t>SecuriD</a:t>
                      </a:r>
                      <a:endParaRPr kumimoji="1" lang="ja-JP" altLang="en-US" sz="9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 dirty="0">
                          <a:latin typeface="+mn-ea"/>
                          <a:ea typeface="+mn-ea"/>
                        </a:rPr>
                        <a:t>OFF</a:t>
                      </a:r>
                      <a:endParaRPr kumimoji="1" lang="ja-JP" altLang="en-US" sz="9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845948"/>
                  </a:ext>
                </a:extLst>
              </a:tr>
              <a:tr h="233269"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パスワード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>
                          <a:latin typeface="+mn-ea"/>
                          <a:ea typeface="+mn-ea"/>
                        </a:rPr>
                        <a:t>パスワード</a:t>
                      </a:r>
                      <a:endParaRPr kumimoji="1" lang="ja-JP" altLang="en-US" sz="9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1082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シークレット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>
                          <a:latin typeface="+mn-ea"/>
                          <a:ea typeface="+mn-ea"/>
                        </a:rPr>
                        <a:t>事前</a:t>
                      </a:r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共有キー</a:t>
                      </a:r>
                      <a:r>
                        <a:rPr kumimoji="1" lang="en-US" altLang="ja-JP" sz="900" b="0" dirty="0">
                          <a:latin typeface="+mn-ea"/>
                          <a:ea typeface="+mn-ea"/>
                        </a:rPr>
                        <a:t>(PSK)</a:t>
                      </a:r>
                      <a:endParaRPr kumimoji="1" lang="ja-JP" altLang="en-US" sz="9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22805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すべての信号を送信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 dirty="0">
                          <a:latin typeface="+mn-ea"/>
                          <a:ea typeface="+mn-ea"/>
                        </a:rPr>
                        <a:t>ON</a:t>
                      </a:r>
                      <a:endParaRPr kumimoji="1" lang="ja-JP" altLang="en-US" sz="9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39544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プロキシ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オフ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835124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821BCC-2028-B5A4-3D74-52B608EDB302}"/>
              </a:ext>
            </a:extLst>
          </p:cNvPr>
          <p:cNvSpPr txBox="1"/>
          <p:nvPr/>
        </p:nvSpPr>
        <p:spPr>
          <a:xfrm>
            <a:off x="8333178" y="3785732"/>
            <a:ext cx="337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ユーザー名、パスワード、事前共有キーは</a:t>
            </a:r>
            <a:br>
              <a:rPr kumimoji="1" lang="en-US" altLang="ja-JP" sz="1200">
                <a:solidFill>
                  <a:srgbClr val="FF0000"/>
                </a:solidFill>
                <a:latin typeface="+mn-ea"/>
              </a:rPr>
            </a:b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　</a:t>
            </a:r>
            <a:r>
              <a:rPr kumimoji="1" lang="en-US" altLang="ja-JP" sz="1200">
                <a:solidFill>
                  <a:srgbClr val="FF0000"/>
                </a:solidFill>
                <a:latin typeface="+mn-ea"/>
              </a:rPr>
              <a:t>5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ページ⑥で設定した内容をご入力ください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B85B5D9-79A1-A6CE-F313-3A11B47F8146}"/>
              </a:ext>
            </a:extLst>
          </p:cNvPr>
          <p:cNvSpPr/>
          <p:nvPr/>
        </p:nvSpPr>
        <p:spPr>
          <a:xfrm>
            <a:off x="8048285" y="1591119"/>
            <a:ext cx="242888" cy="1721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2C74A17-07A6-2C43-A94B-B6078EC57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 b="64811"/>
          <a:stretch/>
        </p:blipFill>
        <p:spPr>
          <a:xfrm>
            <a:off x="1517208" y="1422614"/>
            <a:ext cx="3600000" cy="20063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BC861C-E0AD-0381-32D4-2638F856D79B}"/>
              </a:ext>
            </a:extLst>
          </p:cNvPr>
          <p:cNvSpPr/>
          <p:nvPr/>
        </p:nvSpPr>
        <p:spPr>
          <a:xfrm>
            <a:off x="1511908" y="3040757"/>
            <a:ext cx="764215" cy="3077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530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D5D67-EAD6-E85F-C3B4-3CA82EE1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22F280-21F3-3720-1688-567022DE7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⑨　</a:t>
            </a:r>
            <a:r>
              <a:rPr lang="ja-JP" altLang="en-US"/>
              <a:t> ⑧で作成した接続情報を選択し、未接続ボタンを</a:t>
            </a:r>
            <a:br>
              <a:rPr lang="en-US" altLang="ja-JP"/>
            </a:br>
            <a:r>
              <a:rPr lang="ja-JP" altLang="en-US"/>
              <a:t>　　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3E3BA84-3169-EA4A-434D-53F30CF821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885405-C64E-DF34-E8D9-9CCCE1DB9A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3098025-86F4-3439-A8AA-65F570A3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⑩　「接続済み」が表示されましたら、</a:t>
            </a:r>
            <a:r>
              <a:rPr lang="en-US" altLang="ja-JP"/>
              <a:t>VPN</a:t>
            </a:r>
            <a:r>
              <a:rPr lang="ja-JP" altLang="en-US"/>
              <a:t>接続は完了です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DAC431F-198F-7DBC-E815-5F1F82792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" b="62389"/>
          <a:stretch/>
        </p:blipFill>
        <p:spPr>
          <a:xfrm>
            <a:off x="7048106" y="1381174"/>
            <a:ext cx="3600000" cy="21915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30A6E4C-0735-A4CC-FC15-71986A56B9DA}"/>
              </a:ext>
            </a:extLst>
          </p:cNvPr>
          <p:cNvSpPr/>
          <p:nvPr/>
        </p:nvSpPr>
        <p:spPr>
          <a:xfrm>
            <a:off x="9271557" y="2351757"/>
            <a:ext cx="1275137" cy="3844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9E7E875-6769-3D1A-10B8-B9FDCEC0B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62723"/>
          <a:stretch/>
        </p:blipFill>
        <p:spPr>
          <a:xfrm>
            <a:off x="1538596" y="1629716"/>
            <a:ext cx="3600000" cy="21406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96DDAB6-E589-C0EC-2C5C-FE1E1D6FC45A}"/>
              </a:ext>
            </a:extLst>
          </p:cNvPr>
          <p:cNvSpPr/>
          <p:nvPr/>
        </p:nvSpPr>
        <p:spPr>
          <a:xfrm>
            <a:off x="1604135" y="3324350"/>
            <a:ext cx="808506" cy="411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DC86EDC-F989-2C3A-F016-CB583B20AD2A}"/>
              </a:ext>
            </a:extLst>
          </p:cNvPr>
          <p:cNvSpPr/>
          <p:nvPr/>
        </p:nvSpPr>
        <p:spPr>
          <a:xfrm>
            <a:off x="3810190" y="2546154"/>
            <a:ext cx="1235951" cy="4163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64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C997-8D5E-4C65-488E-F3F0D389F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280158-B8D6-EDED-19E2-2E1A9EEA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cap="none"/>
              <a:t>5. </a:t>
            </a:r>
            <a:r>
              <a:rPr lang="ja-JP" altLang="en-US" cap="none"/>
              <a:t>クライアント側設定（</a:t>
            </a:r>
            <a:r>
              <a:rPr lang="en-US" altLang="ja-JP" cap="none"/>
              <a:t>Android</a:t>
            </a:r>
            <a:r>
              <a:rPr lang="ja-JP" altLang="en-US" cap="none"/>
              <a:t>）</a:t>
            </a:r>
            <a:endParaRPr kumimoji="1" lang="ja-JP" altLang="en-US" cap="none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B6A8A9-A843-F925-AC29-9E5255615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lang="ja-JP" altLang="en-US"/>
              <a:t>設定アイコンをタップします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AE7DE4-473B-D76F-AC14-83C0C9FFDF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6254A26-9F11-D8C6-A292-C7674E7042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D5D5062-22F9-D7FD-D1B3-0E4F7C9F7C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②　「その他の設定」をタップします</a:t>
            </a:r>
            <a:endParaRPr lang="en-US" altLang="ja-JP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D38E047-84A2-E63E-3EE6-7D99C9562C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90501"/>
          </a:xfrm>
        </p:spPr>
        <p:txBody>
          <a:bodyPr>
            <a:normAutofit lnSpcReduction="10000"/>
          </a:bodyPr>
          <a:lstStyle/>
          <a:p>
            <a:r>
              <a:rPr lang="en-US" altLang="ja-JP"/>
              <a:t>Android</a:t>
            </a:r>
            <a:r>
              <a:rPr lang="ja-JP" altLang="en-US"/>
              <a:t>でのリモートアクセス手順について説明します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※Andoroid 12</a:t>
            </a:r>
            <a:r>
              <a:rPr lang="ja-JP" altLang="en-US">
                <a:solidFill>
                  <a:srgbClr val="FF0000"/>
                </a:solidFill>
              </a:rPr>
              <a:t>以降は仕様変更により</a:t>
            </a:r>
            <a:r>
              <a:rPr lang="en-US" altLang="ja-JP">
                <a:solidFill>
                  <a:srgbClr val="FF0000"/>
                </a:solidFill>
              </a:rPr>
              <a:t>L2TP/IPSec</a:t>
            </a:r>
            <a:r>
              <a:rPr lang="ja-JP" altLang="en-US">
                <a:solidFill>
                  <a:srgbClr val="FF0000"/>
                </a:solidFill>
              </a:rPr>
              <a:t>が利用できないため、リモートアクセスの際は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をご利用ください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の利用方法につきましては設定マニュアル「リモートアクセス設定（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）をご参照ください</a:t>
            </a:r>
            <a:endParaRPr lang="en-US" altLang="ja-JP">
              <a:solidFill>
                <a:srgbClr val="FF0000"/>
              </a:solidFill>
            </a:endParaRPr>
          </a:p>
        </p:txBody>
      </p:sp>
      <p:pic>
        <p:nvPicPr>
          <p:cNvPr id="11" name="図 1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AFB726D3-4DB7-C1A4-5553-45C725B1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596" y="2084609"/>
            <a:ext cx="1800000" cy="1749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CA3F8BA-4A31-4FE5-3441-BCD6ADC74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" b="24225"/>
          <a:stretch/>
        </p:blipFill>
        <p:spPr>
          <a:xfrm>
            <a:off x="7410755" y="2084609"/>
            <a:ext cx="2880000" cy="36321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0E111A-51AF-D433-C8A8-93194F71BB16}"/>
              </a:ext>
            </a:extLst>
          </p:cNvPr>
          <p:cNvSpPr/>
          <p:nvPr/>
        </p:nvSpPr>
        <p:spPr>
          <a:xfrm>
            <a:off x="7410755" y="5176330"/>
            <a:ext cx="2879999" cy="5404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55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5D241-222B-A2D4-1A9F-1FCFF713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EFF76-D778-95D3-A3FA-78B4044C5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</a:t>
            </a:r>
            <a:r>
              <a:rPr kumimoji="1" lang="en-US" altLang="ja-JP"/>
              <a:t>VPN</a:t>
            </a:r>
            <a:r>
              <a:rPr kumimoji="1" lang="ja-JP" altLang="en-US"/>
              <a:t>」をタップします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E7CDD8-2AA9-72C9-966D-8589C65D9C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452B7A-A930-C1AC-4433-2CF118F69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8399B49-511C-D8EE-8ABD-02AA81716C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「</a:t>
            </a:r>
            <a:r>
              <a:rPr kumimoji="1" lang="en-US" altLang="ja-JP"/>
              <a:t>+</a:t>
            </a:r>
            <a:r>
              <a:rPr kumimoji="1" lang="ja-JP" altLang="en-US"/>
              <a:t>」をタップします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98D36B2-431C-1446-076F-DB43ED1D8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b="50491"/>
          <a:stretch/>
        </p:blipFill>
        <p:spPr>
          <a:xfrm>
            <a:off x="1541245" y="1414281"/>
            <a:ext cx="3600000" cy="29063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EA3C932-EB17-905F-7D14-F1560F879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 b="70740"/>
          <a:stretch/>
        </p:blipFill>
        <p:spPr>
          <a:xfrm>
            <a:off x="7410755" y="1414281"/>
            <a:ext cx="2880000" cy="12993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7B78D8D-67F4-FFCE-4AF2-20AD90F9650D}"/>
              </a:ext>
            </a:extLst>
          </p:cNvPr>
          <p:cNvSpPr/>
          <p:nvPr/>
        </p:nvSpPr>
        <p:spPr>
          <a:xfrm>
            <a:off x="1535946" y="3804215"/>
            <a:ext cx="3600000" cy="5164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8B1B15-A42B-2AAF-9754-EBB7DD7B4A74}"/>
              </a:ext>
            </a:extLst>
          </p:cNvPr>
          <p:cNvSpPr/>
          <p:nvPr/>
        </p:nvSpPr>
        <p:spPr>
          <a:xfrm>
            <a:off x="9598243" y="1414281"/>
            <a:ext cx="422057" cy="4526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661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FBBD7D-A882-9211-1EF9-1B046FB0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38E498-019C-735E-DB5E-4FD903CC1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接続情報を入力し、</a:t>
            </a:r>
            <a:r>
              <a:rPr lang="ja-JP" altLang="en-US"/>
              <a:t>「</a:t>
            </a:r>
            <a:r>
              <a:rPr kumimoji="1" lang="ja-JP" altLang="en-US"/>
              <a:t>保存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入力内容については下記をご参考にしてください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F20E18-E029-2C7C-5D8B-CC6406BDD9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F2AB53-4B31-BA7F-AF26-EB08AB3AAE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8510430-6778-4766-435A-74BFE3A98D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⑤で作成した</a:t>
            </a:r>
            <a:r>
              <a:rPr kumimoji="1" lang="en-US" altLang="ja-JP"/>
              <a:t>VPN</a:t>
            </a:r>
            <a:r>
              <a:rPr kumimoji="1" lang="ja-JP" altLang="en-US"/>
              <a:t>名をタップします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8D517E5-7EFD-1C20-9B57-FAEB8A9AB7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8524" r="7589" b="11210"/>
          <a:stretch>
            <a:fillRect/>
          </a:stretch>
        </p:blipFill>
        <p:spPr>
          <a:xfrm>
            <a:off x="586490" y="1636116"/>
            <a:ext cx="2149403" cy="35857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BE101F8B-FBD9-246A-0428-8BA1B2F16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8007"/>
              </p:ext>
            </p:extLst>
          </p:nvPr>
        </p:nvGraphicFramePr>
        <p:xfrm>
          <a:off x="2860157" y="1636116"/>
          <a:ext cx="3009015" cy="15234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998336912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2225891420"/>
                    </a:ext>
                  </a:extLst>
                </a:gridCol>
              </a:tblGrid>
              <a:tr h="258143">
                <a:tc>
                  <a:txBody>
                    <a:bodyPr/>
                    <a:lstStyle/>
                    <a:p>
                      <a:r>
                        <a:rPr kumimoji="1" lang="ja-JP" altLang="en-US" sz="900" b="0" baseline="0" dirty="0">
                          <a:latin typeface="+mn-ea"/>
                          <a:ea typeface="+mn-ea"/>
                        </a:rPr>
                        <a:t>名前</a:t>
                      </a:r>
                      <a:endParaRPr kumimoji="1" lang="ja-JP" altLang="en-US" sz="900" b="0" baseline="300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任意の名称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08219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タイプ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 dirty="0">
                          <a:latin typeface="+mn-ea"/>
                          <a:ea typeface="+mn-ea"/>
                        </a:rPr>
                        <a:t>L2TP/</a:t>
                      </a:r>
                      <a:r>
                        <a:rPr kumimoji="1" lang="en-US" altLang="ja-JP" sz="900" b="0" dirty="0" err="1">
                          <a:latin typeface="+mn-ea"/>
                          <a:ea typeface="+mn-ea"/>
                        </a:rPr>
                        <a:t>IPSec</a:t>
                      </a:r>
                      <a:r>
                        <a:rPr kumimoji="1" lang="en-US" altLang="ja-JP" sz="900" b="0" dirty="0">
                          <a:latin typeface="+mn-ea"/>
                          <a:ea typeface="+mn-ea"/>
                        </a:rPr>
                        <a:t> PSK</a:t>
                      </a:r>
                      <a:endParaRPr kumimoji="1" lang="ja-JP" altLang="en-US" sz="9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550328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サーバーアドレス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>
                          <a:latin typeface="+mn-ea"/>
                          <a:ea typeface="+mn-ea"/>
                        </a:rPr>
                        <a:t>MRB</a:t>
                      </a:r>
                      <a:r>
                        <a:rPr kumimoji="1" lang="ja-JP" altLang="en-US" sz="900" b="0">
                          <a:latin typeface="+mn-ea"/>
                          <a:ea typeface="+mn-ea"/>
                        </a:rPr>
                        <a:t>のグローバル</a:t>
                      </a:r>
                      <a:r>
                        <a:rPr kumimoji="1" lang="en-US" altLang="ja-JP" sz="900" b="0">
                          <a:latin typeface="+mn-ea"/>
                          <a:ea typeface="+mn-ea"/>
                        </a:rPr>
                        <a:t>IP</a:t>
                      </a:r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アドレス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000399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en-US" altLang="ja-JP" sz="900" b="0" dirty="0">
                          <a:latin typeface="+mn-ea"/>
                          <a:ea typeface="+mn-ea"/>
                        </a:rPr>
                        <a:t>L2TP</a:t>
                      </a:r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セキュリティ保護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未使用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845948"/>
                  </a:ext>
                </a:extLst>
              </a:tr>
              <a:tr h="233269">
                <a:tc>
                  <a:txBody>
                    <a:bodyPr/>
                    <a:lstStyle/>
                    <a:p>
                      <a:r>
                        <a:rPr kumimoji="1" lang="en-US" altLang="ja-JP" sz="900" b="0" dirty="0" err="1">
                          <a:latin typeface="+mn-ea"/>
                          <a:ea typeface="+mn-ea"/>
                        </a:rPr>
                        <a:t>Ipsec</a:t>
                      </a:r>
                      <a:r>
                        <a:rPr kumimoji="1" lang="en-US" altLang="ja-JP" sz="900" b="0" dirty="0">
                          <a:latin typeface="+mn-ea"/>
                          <a:ea typeface="+mn-ea"/>
                        </a:rPr>
                        <a:t> ID</a:t>
                      </a:r>
                      <a:endParaRPr kumimoji="1" lang="ja-JP" altLang="en-US" sz="9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未使用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1082"/>
                  </a:ext>
                </a:extLst>
              </a:tr>
              <a:tr h="258010">
                <a:tc>
                  <a:txBody>
                    <a:bodyPr/>
                    <a:lstStyle/>
                    <a:p>
                      <a:r>
                        <a:rPr kumimoji="1" lang="en-US" altLang="ja-JP" sz="900" b="0" dirty="0" err="1">
                          <a:latin typeface="+mn-ea"/>
                          <a:ea typeface="+mn-ea"/>
                        </a:rPr>
                        <a:t>IPSec</a:t>
                      </a:r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事前共通鍵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>
                          <a:latin typeface="+mn-ea"/>
                          <a:ea typeface="+mn-ea"/>
                        </a:rPr>
                        <a:t>事前</a:t>
                      </a:r>
                      <a:r>
                        <a:rPr kumimoji="1" lang="ja-JP" altLang="en-US" sz="900" b="0" dirty="0">
                          <a:latin typeface="+mn-ea"/>
                          <a:ea typeface="+mn-ea"/>
                        </a:rPr>
                        <a:t>共有キー</a:t>
                      </a:r>
                      <a:r>
                        <a:rPr kumimoji="1" lang="en-US" altLang="ja-JP" sz="900" b="0" dirty="0">
                          <a:latin typeface="+mn-ea"/>
                          <a:ea typeface="+mn-ea"/>
                        </a:rPr>
                        <a:t>(PSK)</a:t>
                      </a:r>
                      <a:endParaRPr kumimoji="1" lang="ja-JP" altLang="en-US" sz="900" b="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835124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F384AEC-086B-8D4A-D0FC-26806569DE15}"/>
              </a:ext>
            </a:extLst>
          </p:cNvPr>
          <p:cNvSpPr/>
          <p:nvPr/>
        </p:nvSpPr>
        <p:spPr>
          <a:xfrm>
            <a:off x="2243986" y="4867275"/>
            <a:ext cx="422057" cy="2688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A65DF4-B6F8-E071-FB81-BF06C05BF38A}"/>
              </a:ext>
            </a:extLst>
          </p:cNvPr>
          <p:cNvSpPr txBox="1"/>
          <p:nvPr/>
        </p:nvSpPr>
        <p:spPr>
          <a:xfrm>
            <a:off x="2735893" y="3198166"/>
            <a:ext cx="337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事前共有キーは</a:t>
            </a:r>
            <a:r>
              <a:rPr kumimoji="1" lang="en-US" altLang="ja-JP" sz="1200">
                <a:solidFill>
                  <a:srgbClr val="FF0000"/>
                </a:solidFill>
                <a:latin typeface="+mn-ea"/>
              </a:rPr>
              <a:t>5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ページ⑥で設定した内容</a:t>
            </a:r>
            <a:br>
              <a:rPr kumimoji="1" lang="en-US" altLang="ja-JP" sz="1200">
                <a:solidFill>
                  <a:srgbClr val="FF0000"/>
                </a:solidFill>
                <a:latin typeface="+mn-ea"/>
              </a:rPr>
            </a:b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　をご入力ください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2F6B5D0-FE6E-FEBC-6076-FDE2813E9B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" b="75711"/>
          <a:stretch/>
        </p:blipFill>
        <p:spPr>
          <a:xfrm>
            <a:off x="7050755" y="1407109"/>
            <a:ext cx="3600000" cy="13160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687D07C-DD61-0A25-DE7A-EE177E822C02}"/>
              </a:ext>
            </a:extLst>
          </p:cNvPr>
          <p:cNvSpPr/>
          <p:nvPr/>
        </p:nvSpPr>
        <p:spPr>
          <a:xfrm>
            <a:off x="7108341" y="2066461"/>
            <a:ext cx="2347766" cy="57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665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5D2A97-ACDF-31EE-020E-6CF39EBA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248E8F-1B8E-0306-303C-A625DDD95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ユーザー名、パスワードを入力し、</a:t>
            </a:r>
            <a:r>
              <a:rPr lang="ja-JP" altLang="en-US"/>
              <a:t>「</a:t>
            </a:r>
            <a:r>
              <a:rPr kumimoji="1" lang="ja-JP" altLang="en-US"/>
              <a:t>接続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AEA8FD-1ED6-CE6C-A39D-C5C84D076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1DB74F-46FC-E30E-7D29-A861F89A68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10C585C-8C6C-4B25-39AC-C563B445D6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C582A99-AF16-973B-8BFA-2B7982DCAB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24956" r="7227" b="29136"/>
          <a:stretch/>
        </p:blipFill>
        <p:spPr>
          <a:xfrm>
            <a:off x="1538596" y="1454129"/>
            <a:ext cx="3600000" cy="34231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1D0479-C513-235E-CEC8-74BB14E8390E}"/>
              </a:ext>
            </a:extLst>
          </p:cNvPr>
          <p:cNvSpPr txBox="1"/>
          <p:nvPr/>
        </p:nvSpPr>
        <p:spPr>
          <a:xfrm>
            <a:off x="1538596" y="4992311"/>
            <a:ext cx="387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ユーザー名、パスワードは</a:t>
            </a:r>
            <a:r>
              <a:rPr kumimoji="1" lang="en-US" altLang="ja-JP" sz="1200">
                <a:solidFill>
                  <a:srgbClr val="FF0000"/>
                </a:solidFill>
                <a:latin typeface="+mn-ea"/>
              </a:rPr>
              <a:t>5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ページ⑥で設定した</a:t>
            </a:r>
            <a:br>
              <a:rPr kumimoji="1" lang="en-US" altLang="ja-JP" sz="1200">
                <a:solidFill>
                  <a:srgbClr val="FF0000"/>
                </a:solidFill>
                <a:latin typeface="+mn-ea"/>
              </a:rPr>
            </a:b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　内容をご入力ください</a:t>
            </a:r>
          </a:p>
        </p:txBody>
      </p:sp>
    </p:spTree>
    <p:extLst>
      <p:ext uri="{BB962C8B-B14F-4D97-AF65-F5344CB8AC3E}">
        <p14:creationId xmlns:p14="http://schemas.microsoft.com/office/powerpoint/2010/main" val="1045787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9F624-44BD-F788-DFB8-06E444E6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F605FA-6638-9DC3-328B-407F5882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cap="none"/>
              <a:t>6. </a:t>
            </a:r>
            <a:r>
              <a:rPr lang="ja-JP" altLang="en-US" cap="none"/>
              <a:t>ショートカットからの</a:t>
            </a:r>
            <a:r>
              <a:rPr lang="en-US" altLang="ja-JP" cap="none"/>
              <a:t>VPN</a:t>
            </a:r>
            <a:r>
              <a:rPr lang="ja-JP" altLang="en-US" cap="none"/>
              <a:t>接続設定（</a:t>
            </a:r>
            <a:r>
              <a:rPr lang="en-US" altLang="ja-JP" cap="none"/>
              <a:t>Windows11</a:t>
            </a:r>
            <a:r>
              <a:rPr lang="ja-JP" altLang="en-US" cap="none"/>
              <a:t>）</a:t>
            </a:r>
            <a:endParaRPr kumimoji="1" lang="ja-JP" altLang="en-US" cap="none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8B188F-F0D4-2019-9D26-CD849ECCCE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デスクトップより、</a:t>
            </a:r>
            <a:r>
              <a:rPr kumimoji="1" lang="en-US" altLang="ja-JP"/>
              <a:t>Windows</a:t>
            </a:r>
            <a:r>
              <a:rPr kumimoji="1" lang="ja-JP" altLang="en-US"/>
              <a:t>アイコン隣の検索欄に</a:t>
            </a:r>
            <a:br>
              <a:rPr kumimoji="1" lang="en-US" altLang="ja-JP"/>
            </a:br>
            <a:r>
              <a:rPr kumimoji="1" lang="ja-JP" altLang="en-US"/>
              <a:t>　　「</a:t>
            </a:r>
            <a:r>
              <a:rPr kumimoji="1" lang="en-US" altLang="ja-JP"/>
              <a:t>rasphone</a:t>
            </a:r>
            <a:r>
              <a:rPr kumimoji="1" lang="ja-JP" altLang="en-US"/>
              <a:t>」と入力します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068C31D-569E-6290-3B12-C59DE47C34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80543F-AFE8-320D-0176-E1FA86EE20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04F256F-4CCE-48D8-979C-1630BFA626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②　</a:t>
            </a:r>
            <a:r>
              <a:rPr lang="ja-JP" altLang="en-US">
                <a:latin typeface="+mn-ea"/>
              </a:rPr>
              <a:t>「</a:t>
            </a:r>
            <a:r>
              <a:rPr lang="en-US" altLang="ja-JP">
                <a:latin typeface="+mn-ea"/>
              </a:rPr>
              <a:t>rasphone</a:t>
            </a:r>
            <a:r>
              <a:rPr lang="ja-JP" altLang="en-US">
                <a:latin typeface="+mn-ea"/>
              </a:rPr>
              <a:t>」が表示されましたら、「ファイルの場所を</a:t>
            </a:r>
            <a:br>
              <a:rPr lang="en-US" altLang="ja-JP">
                <a:latin typeface="+mn-ea"/>
              </a:rPr>
            </a:br>
            <a:r>
              <a:rPr lang="ja-JP" altLang="en-US">
                <a:latin typeface="+mn-ea"/>
              </a:rPr>
              <a:t>　　開く」をクリックします</a:t>
            </a:r>
            <a:endParaRPr lang="en-US" altLang="ja-JP">
              <a:latin typeface="+mn-ea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F0380F0-C5C9-BE02-BA18-07B3E3CFFB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90501"/>
          </a:xfrm>
        </p:spPr>
        <p:txBody>
          <a:bodyPr>
            <a:normAutofit/>
          </a:bodyPr>
          <a:lstStyle/>
          <a:p>
            <a:r>
              <a:rPr lang="en-US" altLang="ja-JP"/>
              <a:t>Windows11</a:t>
            </a:r>
            <a:r>
              <a:rPr lang="ja-JP" altLang="en-US"/>
              <a:t>で</a:t>
            </a:r>
            <a:r>
              <a:rPr lang="en-US" altLang="ja-JP"/>
              <a:t>VPN</a:t>
            </a:r>
            <a:r>
              <a:rPr lang="ja-JP" altLang="en-US"/>
              <a:t>接続のショートカットを作成し、</a:t>
            </a:r>
            <a:r>
              <a:rPr lang="en-US" altLang="ja-JP"/>
              <a:t>VPN</a:t>
            </a:r>
            <a:r>
              <a:rPr lang="ja-JP" altLang="en-US"/>
              <a:t>接続する手順について説明します</a:t>
            </a:r>
            <a:endParaRPr lang="en-US" altLang="ja-JP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E70148B-73DF-9D30-4A2B-ACC648937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16630"/>
            <a:ext cx="3600000" cy="6202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図 13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701A595A-9001-A7C0-D554-F1F75FC6D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04" y="2316630"/>
            <a:ext cx="3600000" cy="28686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2ED6471-D45A-F176-6AAD-CBC37E0A8462}"/>
              </a:ext>
            </a:extLst>
          </p:cNvPr>
          <p:cNvSpPr/>
          <p:nvPr/>
        </p:nvSpPr>
        <p:spPr>
          <a:xfrm>
            <a:off x="7144607" y="4601462"/>
            <a:ext cx="1706148" cy="2688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048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41C61E-5589-3BD4-05D6-B81211E1E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089FEF-7E28-01C6-01DC-2729B2B18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</a:t>
            </a:r>
            <a:r>
              <a:rPr kumimoji="1" lang="en-US" altLang="ja-JP"/>
              <a:t>rasphone.exe</a:t>
            </a:r>
            <a:r>
              <a:rPr kumimoji="1" lang="ja-JP" altLang="en-US"/>
              <a:t>」を右クリックし、</a:t>
            </a:r>
            <a:r>
              <a:rPr lang="ja-JP" altLang="en-US"/>
              <a:t>「</a:t>
            </a:r>
            <a:r>
              <a:rPr kumimoji="1" lang="ja-JP" altLang="en-US"/>
              <a:t>ショートカットの作成</a:t>
            </a:r>
            <a:r>
              <a:rPr lang="ja-JP" altLang="en-US"/>
              <a:t>」</a:t>
            </a:r>
            <a:br>
              <a:rPr lang="en-US" altLang="ja-JP"/>
            </a:br>
            <a:r>
              <a:rPr lang="ja-JP" altLang="en-US"/>
              <a:t>　　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16796C-1B96-BDB4-0367-D7910A7F3E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067BBC-57EC-A43C-812B-97060A5B1F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33F6826-F14B-2B0D-E9AB-F9FF4E97B9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ダイアログが表示されますので、</a:t>
            </a:r>
            <a:r>
              <a:rPr lang="ja-JP" altLang="en-US"/>
              <a:t>「</a:t>
            </a:r>
            <a:r>
              <a:rPr kumimoji="1" lang="ja-JP" altLang="en-US"/>
              <a:t>はい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56BB91F-30F6-E30D-D9C9-39B388D1D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6"/>
          <a:stretch/>
        </p:blipFill>
        <p:spPr>
          <a:xfrm>
            <a:off x="1538596" y="1601340"/>
            <a:ext cx="3600000" cy="277523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図 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DBF4FF6D-5237-D969-5BCF-549FBF047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55" y="1383227"/>
            <a:ext cx="3600000" cy="1280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59A9D2-BC81-60CE-33A5-C1FF732B7DE9}"/>
              </a:ext>
            </a:extLst>
          </p:cNvPr>
          <p:cNvSpPr/>
          <p:nvPr/>
        </p:nvSpPr>
        <p:spPr>
          <a:xfrm>
            <a:off x="1584096" y="4175278"/>
            <a:ext cx="981304" cy="2012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694A32-48DA-0970-5B25-4EDE897D9D1B}"/>
              </a:ext>
            </a:extLst>
          </p:cNvPr>
          <p:cNvSpPr/>
          <p:nvPr/>
        </p:nvSpPr>
        <p:spPr>
          <a:xfrm>
            <a:off x="3540125" y="3294559"/>
            <a:ext cx="1184276" cy="2106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255249A-6915-4C2B-B266-B01242109186}"/>
              </a:ext>
            </a:extLst>
          </p:cNvPr>
          <p:cNvSpPr/>
          <p:nvPr/>
        </p:nvSpPr>
        <p:spPr>
          <a:xfrm>
            <a:off x="9004299" y="2368550"/>
            <a:ext cx="727076" cy="177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881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AD93F-7A27-FB81-C512-279D944B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76F325-5C57-EE4F-FD1F-D57CC1183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デスクトップにショートカットが作成されます</a:t>
            </a:r>
            <a:br>
              <a:rPr kumimoji="1" lang="en-US" altLang="ja-JP"/>
            </a:br>
            <a:r>
              <a:rPr kumimoji="1" lang="ja-JP" altLang="en-US"/>
              <a:t>　　任意の名前に変更の上ご利用ください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D5DBFB-ED85-FDD7-DFB6-5A3EA5437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975D07-2CDD-2E30-4B49-8853A7540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C2DF4AA-A716-53BA-E7CF-F62BE9D9D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</a:t>
            </a:r>
            <a:r>
              <a:rPr kumimoji="1" lang="en-US" altLang="ja-JP"/>
              <a:t>VPN</a:t>
            </a:r>
            <a:r>
              <a:rPr kumimoji="1" lang="ja-JP" altLang="en-US"/>
              <a:t>接続の際は、作成したショートカットをクリックし、</a:t>
            </a:r>
            <a:br>
              <a:rPr kumimoji="1" lang="en-US" altLang="ja-JP"/>
            </a:br>
            <a:r>
              <a:rPr kumimoji="1" lang="ja-JP" altLang="en-US"/>
              <a:t>　　プルダウンメニューより作成した</a:t>
            </a:r>
            <a:r>
              <a:rPr kumimoji="1" lang="en-US" altLang="ja-JP"/>
              <a:t>VPN</a:t>
            </a:r>
            <a:r>
              <a:rPr kumimoji="1" lang="ja-JP" altLang="en-US"/>
              <a:t>を選択の上</a:t>
            </a:r>
            <a:r>
              <a:rPr lang="ja-JP" altLang="en-US"/>
              <a:t>「</a:t>
            </a:r>
            <a:r>
              <a:rPr kumimoji="1" lang="ja-JP" altLang="en-US"/>
              <a:t>接続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pic>
        <p:nvPicPr>
          <p:cNvPr id="7" name="図 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3BFD55C-517F-A5DC-890D-B207D1B78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96" y="1637612"/>
            <a:ext cx="1800000" cy="124999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5BEE5C1-FF88-C6D2-E8D1-8CC4B643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55" y="1753625"/>
            <a:ext cx="3600000" cy="129950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D2F6C4-8FCF-9470-6F00-3F73FCF38CA3}"/>
              </a:ext>
            </a:extLst>
          </p:cNvPr>
          <p:cNvSpPr/>
          <p:nvPr/>
        </p:nvSpPr>
        <p:spPr>
          <a:xfrm>
            <a:off x="7169150" y="2323006"/>
            <a:ext cx="3340100" cy="17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5444BED-6074-798F-E4EB-8053451E6C30}"/>
              </a:ext>
            </a:extLst>
          </p:cNvPr>
          <p:cNvSpPr/>
          <p:nvPr/>
        </p:nvSpPr>
        <p:spPr>
          <a:xfrm>
            <a:off x="7194550" y="2687763"/>
            <a:ext cx="727075" cy="2035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49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80D58-80FB-E941-12FE-1FC5B89B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1</a:t>
            </a:r>
            <a:r>
              <a:rPr kumimoji="1" lang="en-US" altLang="ja-JP"/>
              <a:t>. L2TP</a:t>
            </a:r>
            <a:r>
              <a:rPr kumimoji="1" lang="ja-JP" altLang="en-US"/>
              <a:t>リモートアクセス設定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77D841-87BD-310A-87C2-62C2BB4D3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lang="ja-JP" altLang="en-US"/>
              <a:t>ログイン選択画面で「クラウドログイン」をクリックします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DA6A5C-EAD4-9B2B-2C4D-2847BF7FFD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F35B922-462F-F2DF-E92B-58E29CC18E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lang="en-US" altLang="ja-JP"/>
              <a:t> MRB</a:t>
            </a:r>
            <a:r>
              <a:rPr lang="ja-JP" altLang="en-US"/>
              <a:t>番号（機器コード）、管理者ユーザ、パスワードを</a:t>
            </a:r>
            <a:br>
              <a:rPr lang="en-US" altLang="ja-JP"/>
            </a:br>
            <a:r>
              <a:rPr lang="ja-JP" altLang="en-US"/>
              <a:t>　　入力し、「ログイン」をクリックします</a:t>
            </a:r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668647F-0069-541B-7F8B-55A08563B7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L2TP</a:t>
            </a:r>
            <a:r>
              <a:rPr kumimoji="1" lang="ja-JP" altLang="en-US"/>
              <a:t>リモートアクセスの設定手順について説明します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1CA948-43C1-A165-C309-E320BC3388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図 7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4C2EF65D-5F4F-B640-C29E-667DC86D7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079902"/>
            <a:ext cx="3600000" cy="26981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609C57-9679-ACF9-473E-F760068510BE}"/>
              </a:ext>
            </a:extLst>
          </p:cNvPr>
          <p:cNvSpPr/>
          <p:nvPr/>
        </p:nvSpPr>
        <p:spPr>
          <a:xfrm>
            <a:off x="3635360" y="3344578"/>
            <a:ext cx="1249507" cy="3600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FCBD2888-C70A-55BE-B47A-3A99D3ADA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2303582"/>
            <a:ext cx="3600000" cy="2916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FA2E16A-FA25-64DC-FAF2-1954FD5E10EA}"/>
              </a:ext>
            </a:extLst>
          </p:cNvPr>
          <p:cNvSpPr/>
          <p:nvPr/>
        </p:nvSpPr>
        <p:spPr>
          <a:xfrm>
            <a:off x="7419332" y="3274766"/>
            <a:ext cx="1982369" cy="6926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0D0015A-B745-2974-566F-6062C270B84B}"/>
              </a:ext>
            </a:extLst>
          </p:cNvPr>
          <p:cNvSpPr/>
          <p:nvPr/>
        </p:nvSpPr>
        <p:spPr>
          <a:xfrm>
            <a:off x="9509651" y="4374730"/>
            <a:ext cx="715660" cy="1394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565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626A81-8386-3DF0-A5EB-A0542850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129703-FCF1-664C-E0F4-D98FB88E6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接続情報を確認し、正しければ</a:t>
            </a:r>
            <a:r>
              <a:rPr lang="ja-JP" altLang="en-US"/>
              <a:t>「</a:t>
            </a:r>
            <a:r>
              <a:rPr kumimoji="1" lang="ja-JP" altLang="en-US"/>
              <a:t>接続</a:t>
            </a:r>
            <a:r>
              <a:rPr lang="ja-JP" altLang="en-US"/>
              <a:t>」</a:t>
            </a:r>
            <a:r>
              <a:rPr kumimoji="1" lang="ja-JP" altLang="en-US"/>
              <a:t>をクリックして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VPN</a:t>
            </a:r>
            <a:r>
              <a:rPr kumimoji="1" lang="ja-JP" altLang="en-US"/>
              <a:t>接続は完了です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214E6C-2F08-3AC9-5320-968E9C7455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027262-3B58-7A6C-8831-B61B330FA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D3C87E8-DC28-1F12-D5D0-FA71226CCA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⑧　</a:t>
            </a:r>
            <a:r>
              <a:rPr lang="en-US" altLang="ja-JP"/>
              <a:t>VPN</a:t>
            </a:r>
            <a:r>
              <a:rPr lang="ja-JP" altLang="en-US"/>
              <a:t>切断の際は、接続時と同様にショートカットをクリックし、</a:t>
            </a:r>
            <a:br>
              <a:rPr lang="en-US" altLang="ja-JP"/>
            </a:br>
            <a:r>
              <a:rPr lang="ja-JP" altLang="en-US"/>
              <a:t>　　プルダウンメニューより切断する</a:t>
            </a:r>
            <a:r>
              <a:rPr lang="en-US" altLang="ja-JP"/>
              <a:t>VPN</a:t>
            </a:r>
            <a:r>
              <a:rPr lang="ja-JP" altLang="en-US"/>
              <a:t>を選択の上「切断」を</a:t>
            </a:r>
            <a:br>
              <a:rPr lang="en-US" altLang="ja-JP"/>
            </a:br>
            <a:r>
              <a:rPr lang="ja-JP" altLang="en-US"/>
              <a:t>　　クリックします</a:t>
            </a:r>
            <a:endParaRPr kumimoji="1" lang="ja-JP" altLang="en-US"/>
          </a:p>
        </p:txBody>
      </p: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BA12C9C-5CA6-00EE-BD44-59D290A3D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t="3318" r="1241" b="2455"/>
          <a:stretch>
            <a:fillRect/>
          </a:stretch>
        </p:blipFill>
        <p:spPr>
          <a:xfrm>
            <a:off x="7048500" y="1800225"/>
            <a:ext cx="3600000" cy="1245405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図 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28F857D4-E103-6FF6-CB31-2E3203BD5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927" r="1455" b="1864"/>
          <a:stretch>
            <a:fillRect/>
          </a:stretch>
        </p:blipFill>
        <p:spPr>
          <a:xfrm>
            <a:off x="1538990" y="1642635"/>
            <a:ext cx="3600000" cy="411296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646337-40A0-7515-6589-A456E6AD19E8}"/>
              </a:ext>
            </a:extLst>
          </p:cNvPr>
          <p:cNvSpPr/>
          <p:nvPr/>
        </p:nvSpPr>
        <p:spPr>
          <a:xfrm>
            <a:off x="7134864" y="2313686"/>
            <a:ext cx="3423436" cy="2035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17B5E3A-5833-455A-668E-A2B648086553}"/>
              </a:ext>
            </a:extLst>
          </p:cNvPr>
          <p:cNvSpPr/>
          <p:nvPr/>
        </p:nvSpPr>
        <p:spPr>
          <a:xfrm>
            <a:off x="7134864" y="2698708"/>
            <a:ext cx="768505" cy="2035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1C65CC-7AFE-A74F-B81E-5C0BB82D5ACB}"/>
              </a:ext>
            </a:extLst>
          </p:cNvPr>
          <p:cNvSpPr/>
          <p:nvPr/>
        </p:nvSpPr>
        <p:spPr>
          <a:xfrm>
            <a:off x="1670050" y="5498080"/>
            <a:ext cx="763588" cy="2035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768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6709E-08B4-1B69-4D4E-B47335B1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8F8044-E72F-7543-074A-9ACE1F7B2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⑨　「はい」をクリックして</a:t>
            </a:r>
            <a:r>
              <a:rPr kumimoji="1" lang="en-US" altLang="ja-JP"/>
              <a:t>VPN</a:t>
            </a:r>
            <a:r>
              <a:rPr kumimoji="1" lang="ja-JP" altLang="en-US"/>
              <a:t>切断は完了です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072879-5EEE-1FA0-9AD6-33A2ED2C69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C15734-318C-E233-D5E4-6CA06C144C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EB21BC0-646C-5907-E353-CEB475982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CEF4505-8298-E7B6-4A21-FC6961CE7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r="-1" b="3743"/>
          <a:stretch>
            <a:fillRect/>
          </a:stretch>
        </p:blipFill>
        <p:spPr>
          <a:xfrm>
            <a:off x="1538596" y="1383505"/>
            <a:ext cx="3600000" cy="197644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80FDE8-6781-8651-9746-7F52078079C6}"/>
              </a:ext>
            </a:extLst>
          </p:cNvPr>
          <p:cNvSpPr/>
          <p:nvPr/>
        </p:nvSpPr>
        <p:spPr>
          <a:xfrm>
            <a:off x="2802021" y="3023238"/>
            <a:ext cx="965117" cy="272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115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1310D-6AC0-C082-DC69-E6C127A71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2D5E85-91A1-0641-E9FB-0465ADA9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cap="none"/>
              <a:t>7.</a:t>
            </a:r>
            <a:r>
              <a:rPr lang="ja-JP" altLang="en-US" cap="none"/>
              <a:t> </a:t>
            </a:r>
            <a:r>
              <a:rPr lang="en-US" altLang="ja-JP" cap="none"/>
              <a:t>Windows11</a:t>
            </a:r>
            <a:r>
              <a:rPr lang="ja-JP" altLang="en-US" cap="none"/>
              <a:t>での</a:t>
            </a:r>
            <a:r>
              <a:rPr lang="en-US" altLang="ja-JP" cap="none"/>
              <a:t>VPN</a:t>
            </a:r>
            <a:r>
              <a:rPr lang="ja-JP" altLang="en-US" cap="none"/>
              <a:t>接続に失敗する場合</a:t>
            </a:r>
            <a:endParaRPr kumimoji="1" lang="ja-JP" altLang="en-US" cap="none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733F04-7E67-128A-592E-92DD46DA8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下のようなエラーメッセージが表示された場合は入力した</a:t>
            </a:r>
            <a:br>
              <a:rPr kumimoji="1" lang="en-US" altLang="ja-JP"/>
            </a:br>
            <a:r>
              <a:rPr kumimoji="1" lang="ja-JP" altLang="en-US"/>
              <a:t>　　ユーザー名、パスワードに誤りがないか確認してください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9A7149-C5B6-19AA-8E23-303E89B4DC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DB8604-643F-96C1-6352-D9EC24E8B7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BEC2A42-F292-B1A7-A22B-A4570713D4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②　</a:t>
            </a:r>
            <a:r>
              <a:rPr lang="ja-JP" altLang="en-US">
                <a:latin typeface="+mn-ea"/>
              </a:rPr>
              <a:t>下のようなエラーメッセージが表示された場合は入力した</a:t>
            </a:r>
            <a:br>
              <a:rPr lang="en-US" altLang="ja-JP">
                <a:latin typeface="+mn-ea"/>
              </a:rPr>
            </a:br>
            <a:r>
              <a:rPr lang="ja-JP" altLang="en-US">
                <a:latin typeface="+mn-ea"/>
              </a:rPr>
              <a:t>　　事前共有キーに誤りがないか確認してください</a:t>
            </a:r>
            <a:br>
              <a:rPr lang="en-US" altLang="ja-JP">
                <a:latin typeface="+mn-ea"/>
              </a:rPr>
            </a:br>
            <a:br>
              <a:rPr lang="en-US" altLang="ja-JP">
                <a:latin typeface="+mn-ea"/>
              </a:rPr>
            </a:br>
            <a:br>
              <a:rPr lang="en-US" altLang="ja-JP">
                <a:latin typeface="+mn-ea"/>
              </a:rPr>
            </a:br>
            <a:br>
              <a:rPr lang="en-US" altLang="ja-JP">
                <a:latin typeface="+mn-ea"/>
              </a:rPr>
            </a:br>
            <a:br>
              <a:rPr lang="en-US" altLang="ja-JP">
                <a:latin typeface="+mn-ea"/>
              </a:rPr>
            </a:br>
            <a:br>
              <a:rPr lang="en-US" altLang="ja-JP">
                <a:latin typeface="+mn-ea"/>
              </a:rPr>
            </a:br>
            <a:br>
              <a:rPr lang="en-US" altLang="ja-JP">
                <a:latin typeface="+mn-ea"/>
              </a:rPr>
            </a:br>
            <a:br>
              <a:rPr lang="en-US" altLang="ja-JP">
                <a:latin typeface="+mn-ea"/>
              </a:rPr>
            </a:br>
            <a:br>
              <a:rPr lang="en-US" altLang="ja-JP">
                <a:latin typeface="+mn-ea"/>
              </a:rPr>
            </a:br>
            <a:r>
              <a:rPr lang="en-US" altLang="ja-JP">
                <a:latin typeface="+mn-ea"/>
              </a:rPr>
              <a:t>※</a:t>
            </a:r>
            <a:r>
              <a:rPr lang="ja-JP" altLang="en-US">
                <a:latin typeface="+mn-ea"/>
              </a:rPr>
              <a:t>もし入力に誤りがない場合にもエラーメッセージが表示</a:t>
            </a:r>
            <a:br>
              <a:rPr lang="en-US" altLang="ja-JP">
                <a:latin typeface="+mn-ea"/>
              </a:rPr>
            </a:br>
            <a:r>
              <a:rPr lang="ja-JP" altLang="en-US">
                <a:latin typeface="+mn-ea"/>
              </a:rPr>
              <a:t>　された場合は、次ページのサービスが起動しているか確認</a:t>
            </a:r>
            <a:br>
              <a:rPr lang="en-US" altLang="ja-JP">
                <a:latin typeface="+mn-ea"/>
              </a:rPr>
            </a:br>
            <a:r>
              <a:rPr lang="ja-JP" altLang="en-US">
                <a:latin typeface="+mn-ea"/>
              </a:rPr>
              <a:t>　してください</a:t>
            </a:r>
            <a:endParaRPr lang="en-US" altLang="ja-JP">
              <a:latin typeface="+mn-ea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B3E9711-2406-C863-3C64-41B6DA7343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90501"/>
          </a:xfrm>
        </p:spPr>
        <p:txBody>
          <a:bodyPr>
            <a:normAutofit/>
          </a:bodyPr>
          <a:lstStyle/>
          <a:p>
            <a:r>
              <a:rPr lang="en-US" altLang="ja-JP"/>
              <a:t>Windows11</a:t>
            </a:r>
            <a:r>
              <a:rPr lang="ja-JP" altLang="en-US"/>
              <a:t>での</a:t>
            </a:r>
            <a:r>
              <a:rPr lang="en-US" altLang="ja-JP"/>
              <a:t>VPN</a:t>
            </a:r>
            <a:r>
              <a:rPr lang="ja-JP" altLang="en-US"/>
              <a:t>接続に失敗する場合について説明します</a:t>
            </a:r>
            <a:endParaRPr lang="en-US" altLang="ja-JP"/>
          </a:p>
        </p:txBody>
      </p:sp>
      <p:pic>
        <p:nvPicPr>
          <p:cNvPr id="8" name="図 7" descr="黒い背景に白い文字がある&#10;&#10;自動的に生成された説明">
            <a:extLst>
              <a:ext uri="{FF2B5EF4-FFF2-40B4-BE49-F238E27FC236}">
                <a16:creationId xmlns:a16="http://schemas.microsoft.com/office/drawing/2014/main" id="{ED212C66-4559-7914-A1FD-EA977C2C5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96" y="2316630"/>
            <a:ext cx="3600000" cy="20941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文字が書かれている&#10;&#10;自動的に生成された説明">
            <a:extLst>
              <a:ext uri="{FF2B5EF4-FFF2-40B4-BE49-F238E27FC236}">
                <a16:creationId xmlns:a16="http://schemas.microsoft.com/office/drawing/2014/main" id="{34E954CC-5D0A-CB1E-C510-DF2D76409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04" y="2316630"/>
            <a:ext cx="3600000" cy="12828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4485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12858-173C-EFDD-078D-50AAEBEB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8A78DE-8B8E-9FDE-3468-D71A9166D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</a:t>
            </a:r>
            <a:r>
              <a:rPr kumimoji="1" lang="en-US" altLang="ja-JP"/>
              <a:t>windows</a:t>
            </a:r>
            <a:r>
              <a:rPr kumimoji="1" lang="ja-JP" altLang="en-US"/>
              <a:t>」キー </a:t>
            </a:r>
            <a:r>
              <a:rPr kumimoji="1" lang="en-US" altLang="ja-JP"/>
              <a:t>+ </a:t>
            </a:r>
            <a:r>
              <a:rPr kumimoji="1" lang="ja-JP" altLang="en-US"/>
              <a:t>「</a:t>
            </a:r>
            <a:r>
              <a:rPr kumimoji="1" lang="en-US" altLang="ja-JP"/>
              <a:t>R</a:t>
            </a:r>
            <a:r>
              <a:rPr kumimoji="1" lang="ja-JP" altLang="en-US"/>
              <a:t>」キーを押し、ダイアログが表示</a:t>
            </a:r>
            <a:br>
              <a:rPr kumimoji="1" lang="en-US" altLang="ja-JP"/>
            </a:br>
            <a:r>
              <a:rPr kumimoji="1" lang="ja-JP" altLang="en-US"/>
              <a:t>　　されましたら、「</a:t>
            </a:r>
            <a:r>
              <a:rPr kumimoji="1" lang="en-US" altLang="ja-JP"/>
              <a:t>services.msc</a:t>
            </a:r>
            <a:r>
              <a:rPr kumimoji="1" lang="ja-JP" altLang="en-US"/>
              <a:t>」と入力し、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</a:t>
            </a:r>
            <a:br>
              <a:rPr kumimoji="1" lang="en-US" altLang="ja-JP"/>
            </a:br>
            <a:r>
              <a:rPr kumimoji="1" lang="ja-JP" altLang="en-US"/>
              <a:t>　　クリックしてください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5AEA075-1339-16BD-1641-7724D7A052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0667A5-7A87-3AF2-DE42-CE34965EA8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56B0368-4A35-D7F6-635D-34CFC36965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下記のサービスについて、状態が実行中となっていなければ</a:t>
            </a:r>
            <a:br>
              <a:rPr kumimoji="1" lang="en-US" altLang="ja-JP"/>
            </a:br>
            <a:r>
              <a:rPr kumimoji="1" lang="ja-JP" altLang="en-US"/>
              <a:t>　　左上</a:t>
            </a:r>
            <a:r>
              <a:rPr lang="ja-JP" altLang="en-US"/>
              <a:t>「</a:t>
            </a:r>
            <a:r>
              <a:rPr kumimoji="1" lang="ja-JP" altLang="en-US"/>
              <a:t>サービスの再起動</a:t>
            </a:r>
            <a:r>
              <a:rPr lang="ja-JP" altLang="en-US"/>
              <a:t>」</a:t>
            </a:r>
            <a:r>
              <a:rPr kumimoji="1" lang="ja-JP" altLang="en-US"/>
              <a:t>をクリックし、設定は完了です</a:t>
            </a:r>
            <a:br>
              <a:rPr kumimoji="1" lang="en-US" altLang="ja-JP"/>
            </a:br>
            <a:r>
              <a:rPr kumimoji="1" lang="ja-JP" altLang="en-US"/>
              <a:t>・</a:t>
            </a:r>
            <a:r>
              <a:rPr kumimoji="1" lang="en-US" altLang="ja-JP"/>
              <a:t>IKE and AuthIP IPSec Keying Module</a:t>
            </a:r>
            <a:br>
              <a:rPr kumimoji="1" lang="en-US" altLang="ja-JP"/>
            </a:br>
            <a:r>
              <a:rPr kumimoji="1" lang="ja-JP" altLang="en-US"/>
              <a:t>・</a:t>
            </a:r>
            <a:r>
              <a:rPr kumimoji="1" lang="en-US" altLang="ja-JP"/>
              <a:t>IPSec Policy Agent</a:t>
            </a: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br>
              <a:rPr lang="en-US" altLang="ja-JP"/>
            </a:br>
            <a:r>
              <a:rPr lang="en-US" altLang="ja-JP"/>
              <a:t>※</a:t>
            </a:r>
            <a:r>
              <a:rPr lang="ja-JP" altLang="en-US"/>
              <a:t>設定後、</a:t>
            </a:r>
            <a:r>
              <a:rPr kumimoji="1" lang="ja-JP" altLang="en-US"/>
              <a:t>再度</a:t>
            </a:r>
            <a:r>
              <a:rPr kumimoji="1" lang="en-US" altLang="ja-JP"/>
              <a:t>VPN</a:t>
            </a:r>
            <a:r>
              <a:rPr kumimoji="1" lang="ja-JP" altLang="en-US"/>
              <a:t>接続を行い接続を確認してください</a:t>
            </a:r>
          </a:p>
        </p:txBody>
      </p:sp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D132D3BC-DA76-14F6-6080-F00C3B36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45" y="1803778"/>
            <a:ext cx="3600000" cy="215639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図 7" descr="パソコンの画面&#10;&#10;自動的に生成された説明">
            <a:extLst>
              <a:ext uri="{FF2B5EF4-FFF2-40B4-BE49-F238E27FC236}">
                <a16:creationId xmlns:a16="http://schemas.microsoft.com/office/drawing/2014/main" id="{F3FD0D69-55F3-A26A-5DC7-104A3157D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55" y="2046815"/>
            <a:ext cx="3600000" cy="248496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F9AD913-6784-FBC1-5038-D95C9B4DB714}"/>
              </a:ext>
            </a:extLst>
          </p:cNvPr>
          <p:cNvSpPr/>
          <p:nvPr/>
        </p:nvSpPr>
        <p:spPr>
          <a:xfrm>
            <a:off x="1633621" y="2482800"/>
            <a:ext cx="3395579" cy="374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9327277-C1DC-5DAB-2FC9-E503BBCD97DA}"/>
              </a:ext>
            </a:extLst>
          </p:cNvPr>
          <p:cNvSpPr/>
          <p:nvPr/>
        </p:nvSpPr>
        <p:spPr>
          <a:xfrm>
            <a:off x="2560722" y="3479800"/>
            <a:ext cx="744454" cy="2734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9ED4043-4E91-3683-9F0A-A228EEB10B42}"/>
              </a:ext>
            </a:extLst>
          </p:cNvPr>
          <p:cNvSpPr/>
          <p:nvPr/>
        </p:nvSpPr>
        <p:spPr>
          <a:xfrm>
            <a:off x="7062124" y="2464594"/>
            <a:ext cx="498345" cy="1023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AD7ACBA-D1E0-4E84-664F-E03756842FC1}"/>
              </a:ext>
            </a:extLst>
          </p:cNvPr>
          <p:cNvSpPr/>
          <p:nvPr/>
        </p:nvSpPr>
        <p:spPr>
          <a:xfrm>
            <a:off x="8201026" y="2324100"/>
            <a:ext cx="2449730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35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58B03-661E-BB65-4793-FA56917FA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445758AC-FB8C-B4BB-353D-B52DFEC9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390482"/>
            <a:ext cx="3600000" cy="25931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89642C6A-078F-45CC-3A5D-D7F846CB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07C1D2-0185-0ABB-EF94-F6B37050B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③</a:t>
            </a:r>
            <a:r>
              <a:rPr kumimoji="1" lang="ja-JP" altLang="en-US"/>
              <a:t>　クラウド管理画面にログイン後、右上の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</a:t>
            </a:r>
            <a:br>
              <a:rPr kumimoji="1" lang="en-US" altLang="ja-JP"/>
            </a:br>
            <a:r>
              <a:rPr kumimoji="1" lang="ja-JP" altLang="en-US"/>
              <a:t>　　し、左下の</a:t>
            </a:r>
            <a:r>
              <a:rPr lang="ja-JP" altLang="en-US"/>
              <a:t>「一括設定」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DF65FB0-7517-C5A6-220C-56AFBFE163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7BD6FA-0D46-51C3-699F-F74A3EC8EA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11D23F1-E9F1-2E3F-EFEF-45BC4822C0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</a:t>
            </a:r>
            <a:r>
              <a:rPr kumimoji="1" lang="ja-JP" altLang="en-US"/>
              <a:t>　「ダウンロード」をクリックします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E64AA72-4387-574D-E10C-F93285EA94A2}"/>
              </a:ext>
            </a:extLst>
          </p:cNvPr>
          <p:cNvSpPr/>
          <p:nvPr/>
        </p:nvSpPr>
        <p:spPr>
          <a:xfrm>
            <a:off x="9948863" y="2728119"/>
            <a:ext cx="311944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97513ACA-653E-0AD9-6473-F4C2620B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596" y="1574366"/>
            <a:ext cx="3600000" cy="2225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7A7D2A-1331-7250-0FB6-533FD23A0477}"/>
              </a:ext>
            </a:extLst>
          </p:cNvPr>
          <p:cNvSpPr/>
          <p:nvPr/>
        </p:nvSpPr>
        <p:spPr>
          <a:xfrm>
            <a:off x="4597824" y="1641041"/>
            <a:ext cx="529638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FEB57E1-1DDC-3FD9-A8A6-CF06488699AA}"/>
              </a:ext>
            </a:extLst>
          </p:cNvPr>
          <p:cNvSpPr/>
          <p:nvPr/>
        </p:nvSpPr>
        <p:spPr>
          <a:xfrm>
            <a:off x="1596496" y="3255168"/>
            <a:ext cx="691516" cy="110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74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B8449-7D7F-25BB-E566-80DF9AC3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8098BB-3704-3751-9F72-65FFDCA92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⑤</a:t>
            </a:r>
            <a:r>
              <a:rPr kumimoji="1" lang="ja-JP" altLang="en-US"/>
              <a:t>　ダウンロードした設定ファイルを</a:t>
            </a:r>
            <a:r>
              <a:rPr lang="ja-JP" altLang="en-US"/>
              <a:t>開きます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04BD45-24DC-F188-22EC-069AB487E5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4FF5A92-04EF-3C49-146B-B0E60B929F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⑥</a:t>
            </a:r>
            <a:r>
              <a:rPr kumimoji="1" lang="ja-JP" altLang="en-US"/>
              <a:t>　</a:t>
            </a:r>
            <a:r>
              <a:rPr lang="ja-JP" altLang="en-US"/>
              <a:t>リモートアクセス</a:t>
            </a:r>
            <a:r>
              <a:rPr kumimoji="1" lang="ja-JP" altLang="en-US"/>
              <a:t>設定を追記し、ファイルを保存します</a:t>
            </a:r>
            <a:br>
              <a:rPr kumimoji="1" lang="en-US" altLang="ja-JP"/>
            </a:br>
            <a:r>
              <a:rPr kumimoji="1" lang="ja-JP" altLang="en-US"/>
              <a:t>　　設定内容は下記をご参考にしていただき、任意の</a:t>
            </a:r>
            <a:r>
              <a:rPr lang="ja-JP" altLang="en-US"/>
              <a:t>値</a:t>
            </a:r>
            <a:r>
              <a:rPr kumimoji="1" lang="ja-JP" altLang="en-US"/>
              <a:t>を</a:t>
            </a:r>
            <a:r>
              <a:rPr lang="ja-JP" altLang="en-US"/>
              <a:t>入力し</a:t>
            </a:r>
            <a:br>
              <a:rPr kumimoji="1" lang="en-US" altLang="ja-JP"/>
            </a:br>
            <a:r>
              <a:rPr kumimoji="1" lang="ja-JP" altLang="en-US"/>
              <a:t>　　てください</a:t>
            </a: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endParaRPr kumimoji="1" lang="en-US" altLang="ja-JP"/>
          </a:p>
          <a:p>
            <a:br>
              <a:rPr lang="en-US" altLang="ja-JP"/>
            </a:b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※1</a:t>
            </a:r>
            <a:r>
              <a:rPr lang="ja-JP" altLang="en-US">
                <a:solidFill>
                  <a:srgbClr val="FF0000"/>
                </a:solidFill>
              </a:rPr>
              <a:t>「リモートアクセス用</a:t>
            </a:r>
            <a:r>
              <a:rPr lang="en-US" altLang="ja-JP">
                <a:solidFill>
                  <a:srgbClr val="FF0000"/>
                </a:solidFill>
              </a:rPr>
              <a:t>IP</a:t>
            </a:r>
            <a:r>
              <a:rPr lang="ja-JP" altLang="en-US">
                <a:solidFill>
                  <a:srgbClr val="FF0000"/>
                </a:solidFill>
              </a:rPr>
              <a:t>」と「</a:t>
            </a:r>
            <a:r>
              <a:rPr lang="en-US" altLang="ja-JP">
                <a:solidFill>
                  <a:srgbClr val="FF0000"/>
                </a:solidFill>
              </a:rPr>
              <a:t>DHCP</a:t>
            </a:r>
            <a:r>
              <a:rPr lang="ja-JP" altLang="en-US">
                <a:solidFill>
                  <a:srgbClr val="FF0000"/>
                </a:solidFill>
              </a:rPr>
              <a:t>範囲」に設定する</a:t>
            </a:r>
            <a:r>
              <a:rPr lang="en-US" altLang="ja-JP">
                <a:solidFill>
                  <a:srgbClr val="FF0000"/>
                </a:solidFill>
              </a:rPr>
              <a:t>IP</a:t>
            </a:r>
            <a:r>
              <a:rPr lang="ja-JP" altLang="en-US">
                <a:solidFill>
                  <a:srgbClr val="FF0000"/>
                </a:solidFill>
              </a:rPr>
              <a:t>は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　お客様のローカルネットワークと異なるものを設定して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　ください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en-US" altLang="ja-JP">
                <a:solidFill>
                  <a:srgbClr val="FF0000"/>
                </a:solidFill>
              </a:rPr>
              <a:t>※2</a:t>
            </a:r>
            <a:r>
              <a:rPr lang="ja-JP" altLang="en-US">
                <a:solidFill>
                  <a:srgbClr val="FF0000"/>
                </a:solidFill>
              </a:rPr>
              <a:t>「事前共有鍵」、「ユーザ</a:t>
            </a:r>
            <a:r>
              <a:rPr lang="en-US" altLang="ja-JP">
                <a:solidFill>
                  <a:srgbClr val="FF0000"/>
                </a:solidFill>
              </a:rPr>
              <a:t>ID</a:t>
            </a:r>
            <a:r>
              <a:rPr lang="ja-JP" altLang="en-US">
                <a:solidFill>
                  <a:srgbClr val="FF0000"/>
                </a:solidFill>
              </a:rPr>
              <a:t>」、「パスワード」は半角英数字　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　で設定してください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  「事前共有鍵」は</a:t>
            </a:r>
            <a:r>
              <a:rPr lang="en-US" altLang="ja-JP">
                <a:solidFill>
                  <a:srgbClr val="FF0000"/>
                </a:solidFill>
              </a:rPr>
              <a:t>8</a:t>
            </a:r>
            <a:r>
              <a:rPr lang="ja-JP" altLang="en-US">
                <a:solidFill>
                  <a:srgbClr val="FF0000"/>
                </a:solidFill>
              </a:rPr>
              <a:t>文字以上である必要があります</a:t>
            </a:r>
            <a:endParaRPr lang="en-US" altLang="ja-JP">
              <a:solidFill>
                <a:srgbClr val="FF0000"/>
              </a:solidFill>
            </a:endParaRPr>
          </a:p>
        </p:txBody>
      </p:sp>
      <p:pic>
        <p:nvPicPr>
          <p:cNvPr id="9" name="図 8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34E33A7-D0B8-7F9B-67A5-1F7D7EA6A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21906"/>
            <a:ext cx="3600000" cy="27325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CD968D4-29F1-87E2-AE04-EBA232005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121" y="2840349"/>
            <a:ext cx="768974" cy="17907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481560A-F20A-E6BD-CF67-A60419656A55}"/>
              </a:ext>
            </a:extLst>
          </p:cNvPr>
          <p:cNvSpPr/>
          <p:nvPr/>
        </p:nvSpPr>
        <p:spPr>
          <a:xfrm>
            <a:off x="3013690" y="2716524"/>
            <a:ext cx="704869" cy="179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8E74B14-D66D-0BF3-181C-D8735E986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159147"/>
              </p:ext>
            </p:extLst>
          </p:nvPr>
        </p:nvGraphicFramePr>
        <p:xfrm>
          <a:off x="6613690" y="1790290"/>
          <a:ext cx="4464119" cy="32774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1120">
                  <a:extLst>
                    <a:ext uri="{9D8B030D-6E8A-4147-A177-3AD203B41FA5}">
                      <a16:colId xmlns:a16="http://schemas.microsoft.com/office/drawing/2014/main" val="1076259174"/>
                    </a:ext>
                  </a:extLst>
                </a:gridCol>
                <a:gridCol w="2762999">
                  <a:extLst>
                    <a:ext uri="{9D8B030D-6E8A-4147-A177-3AD203B41FA5}">
                      <a16:colId xmlns:a16="http://schemas.microsoft.com/office/drawing/2014/main" val="1985909581"/>
                    </a:ext>
                  </a:extLst>
                </a:gridCol>
              </a:tblGrid>
              <a:tr h="288118">
                <a:tc>
                  <a:txBody>
                    <a:bodyPr/>
                    <a:lstStyle/>
                    <a:p>
                      <a:r>
                        <a:rPr kumimoji="1" lang="ja-JP" altLang="en-US" sz="1000" b="0"/>
                        <a:t>設定内容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/>
                        <a:t>設定例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16895"/>
                  </a:ext>
                </a:extLst>
              </a:tr>
              <a:tr h="288118">
                <a:tc>
                  <a:txBody>
                    <a:bodyPr/>
                    <a:lstStyle/>
                    <a:p>
                      <a:r>
                        <a:rPr lang="en-US" altLang="ja-JP" sz="1000"/>
                        <a:t>REMOTE_ACCESS{</a:t>
                      </a:r>
                      <a:endParaRPr kumimoji="1" lang="ja-JP" altLang="en-US" sz="1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/>
                        <a:t>REMOTE_ACCESS{</a:t>
                      </a:r>
                      <a:endParaRPr kumimoji="1" lang="ja-JP" altLang="en-US" sz="1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33688"/>
                  </a:ext>
                </a:extLst>
              </a:tr>
              <a:tr h="288118"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設定の</a:t>
                      </a:r>
                      <a:r>
                        <a:rPr kumimoji="1" lang="en-US" altLang="ja-JP" sz="1000"/>
                        <a:t>ON</a:t>
                      </a:r>
                      <a:r>
                        <a:rPr kumimoji="1" lang="ja-JP" altLang="en-US" sz="1000"/>
                        <a:t>・</a:t>
                      </a:r>
                      <a:r>
                        <a:rPr kumimoji="1" lang="en-US" altLang="ja-JP" sz="1000"/>
                        <a:t>OFF</a:t>
                      </a:r>
                      <a:endParaRPr kumimoji="1" lang="ja-JP" altLang="en-US" sz="1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/>
                        <a:t>CONFIG=ON</a:t>
                      </a:r>
                      <a:endParaRPr kumimoji="1" lang="ja-JP" altLang="en-US" sz="1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05996"/>
                  </a:ext>
                </a:extLst>
              </a:tr>
              <a:tr h="288118"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リモートアクセス用</a:t>
                      </a:r>
                      <a:r>
                        <a:rPr kumimoji="1" lang="en-US" altLang="ja-JP" sz="1000"/>
                        <a:t>IP</a:t>
                      </a:r>
                      <a:endParaRPr kumimoji="1" lang="ja-JP" altLang="en-US" sz="1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/>
                        <a:t>IP=172.23.0.1</a:t>
                      </a:r>
                      <a:r>
                        <a:rPr lang="ja-JP" altLang="en-US" sz="1000"/>
                        <a:t>　</a:t>
                      </a:r>
                      <a:r>
                        <a:rPr lang="en-US" altLang="ja-JP" sz="1000">
                          <a:solidFill>
                            <a:srgbClr val="FF0000"/>
                          </a:solidFill>
                        </a:rPr>
                        <a:t>※1</a:t>
                      </a:r>
                      <a:endParaRPr kumimoji="1" lang="ja-JP" altLang="en-US" sz="1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45376"/>
                  </a:ext>
                </a:extLst>
              </a:tr>
              <a:tr h="288118">
                <a:tc>
                  <a:txBody>
                    <a:bodyPr/>
                    <a:lstStyle/>
                    <a:p>
                      <a:r>
                        <a:rPr kumimoji="1" lang="en-US" altLang="ja-JP" sz="1000"/>
                        <a:t>DHCP</a:t>
                      </a:r>
                      <a:r>
                        <a:rPr kumimoji="1" lang="ja-JP" altLang="en-US" sz="1000"/>
                        <a:t>範囲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/>
                        <a:t>CLIENT_RANGE=172.23.0.10-172.23.0.20</a:t>
                      </a:r>
                      <a:r>
                        <a:rPr lang="ja-JP" altLang="en-US" sz="1000"/>
                        <a:t>　</a:t>
                      </a:r>
                      <a:r>
                        <a:rPr lang="en-US" altLang="ja-JP" sz="1000">
                          <a:solidFill>
                            <a:srgbClr val="FF0000"/>
                          </a:solidFill>
                        </a:rPr>
                        <a:t>※1</a:t>
                      </a:r>
                      <a:endParaRPr kumimoji="1" lang="ja-JP" altLang="en-US" sz="1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74538"/>
                  </a:ext>
                </a:extLst>
              </a:tr>
              <a:tr h="288118"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プライマリ</a:t>
                      </a:r>
                      <a:r>
                        <a:rPr kumimoji="1" lang="en-US" altLang="ja-JP" sz="1000"/>
                        <a:t>DNS</a:t>
                      </a:r>
                      <a:endParaRPr kumimoji="1" lang="ja-JP" altLang="en-US" sz="1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/>
                        <a:t>DNS=8.8.8.8</a:t>
                      </a:r>
                      <a:endParaRPr kumimoji="1" lang="ja-JP" altLang="en-US" sz="1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94089"/>
                  </a:ext>
                </a:extLst>
              </a:tr>
              <a:tr h="288118"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セカンダリ</a:t>
                      </a:r>
                      <a:r>
                        <a:rPr kumimoji="1" lang="en-US" altLang="ja-JP" sz="1000"/>
                        <a:t>DNS</a:t>
                      </a:r>
                      <a:endParaRPr kumimoji="1" lang="ja-JP" altLang="en-US" sz="1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/>
                        <a:t>DNS=8.8.4.4</a:t>
                      </a:r>
                      <a:endParaRPr kumimoji="1" lang="ja-JP" altLang="en-US" sz="1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26981"/>
                  </a:ext>
                </a:extLst>
              </a:tr>
              <a:tr h="288118"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事前共有鍵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/>
                        <a:t>PSK=psk12345</a:t>
                      </a:r>
                      <a:r>
                        <a:rPr lang="ja-JP" altLang="en-US" sz="1000"/>
                        <a:t>　</a:t>
                      </a:r>
                      <a:r>
                        <a:rPr lang="en-US" altLang="ja-JP" sz="1000">
                          <a:solidFill>
                            <a:srgbClr val="FF0000"/>
                          </a:solidFill>
                        </a:rPr>
                        <a:t>※2</a:t>
                      </a:r>
                      <a:endParaRPr kumimoji="1" lang="ja-JP" altLang="en-US" sz="1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100817"/>
                  </a:ext>
                </a:extLst>
              </a:tr>
              <a:tr h="288118"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ユーザ</a:t>
                      </a:r>
                      <a:r>
                        <a:rPr kumimoji="1" lang="en-US" altLang="ja-JP" sz="1000"/>
                        <a:t>ID</a:t>
                      </a:r>
                      <a:r>
                        <a:rPr kumimoji="1" lang="ja-JP" altLang="en-US" sz="1000"/>
                        <a:t>　パスワード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/>
                        <a:t>USER=user1 trtpass11</a:t>
                      </a:r>
                      <a:r>
                        <a:rPr lang="ja-JP" altLang="en-US" sz="1000"/>
                        <a:t>　</a:t>
                      </a:r>
                      <a:r>
                        <a:rPr lang="en-US" altLang="ja-JP" sz="1000">
                          <a:solidFill>
                            <a:srgbClr val="FF0000"/>
                          </a:solidFill>
                        </a:rPr>
                        <a:t>※2</a:t>
                      </a:r>
                      <a:endParaRPr kumimoji="1" lang="ja-JP" altLang="en-US" sz="1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36463"/>
                  </a:ext>
                </a:extLst>
              </a:tr>
              <a:tr h="3842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/>
                        <a:t>ユーザ複数登録の場合は、</a:t>
                      </a:r>
                      <a:endParaRPr kumimoji="1" lang="en-US" altLang="ja-JP" sz="100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/>
                        <a:t>改行して同様に記載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/>
                        <a:t>USER=user2 trtpass22</a:t>
                      </a:r>
                      <a:r>
                        <a:rPr lang="ja-JP" altLang="en-US" sz="1000"/>
                        <a:t>　</a:t>
                      </a:r>
                      <a:r>
                        <a:rPr lang="en-US" altLang="ja-JP" sz="1000">
                          <a:solidFill>
                            <a:srgbClr val="FF0000"/>
                          </a:solidFill>
                        </a:rPr>
                        <a:t>※2</a:t>
                      </a:r>
                      <a:endParaRPr kumimoji="1" lang="ja-JP" altLang="en-US" sz="1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53870"/>
                  </a:ext>
                </a:extLst>
              </a:tr>
              <a:tr h="288118">
                <a:tc>
                  <a:txBody>
                    <a:bodyPr/>
                    <a:lstStyle/>
                    <a:p>
                      <a:r>
                        <a:rPr kumimoji="1" lang="en-US" altLang="ja-JP" sz="1000"/>
                        <a:t>}</a:t>
                      </a:r>
                      <a:endParaRPr kumimoji="1" lang="ja-JP" altLang="en-US" sz="1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/>
                        <a:t>}</a:t>
                      </a:r>
                      <a:endParaRPr kumimoji="1" lang="ja-JP" altLang="en-US" sz="1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74915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7E14BA-833D-45E3-89CC-8EBC82E18C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A454A-7AF9-B821-2679-CA0570B6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6D82FD-DAD9-AECF-15E6-B3C2CA6F8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※</a:t>
            </a:r>
            <a:r>
              <a:rPr lang="ja-JP" altLang="en-US"/>
              <a:t>設定ファイルのサンプル</a:t>
            </a: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r>
              <a:rPr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上記の例をコンフィグに記載した場合、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lang="en-US" altLang="ja-JP">
                <a:solidFill>
                  <a:srgbClr val="FF0000"/>
                </a:solidFill>
              </a:rPr>
              <a:t>L2TP/IPsec</a:t>
            </a:r>
            <a:r>
              <a:rPr lang="ja-JP" altLang="en-US">
                <a:solidFill>
                  <a:srgbClr val="FF0000"/>
                </a:solidFill>
              </a:rPr>
              <a:t>により事前共有鍵</a:t>
            </a:r>
            <a:r>
              <a:rPr lang="en-US" altLang="ja-JP">
                <a:solidFill>
                  <a:srgbClr val="FF0000"/>
                </a:solidFill>
              </a:rPr>
              <a:t>psk12345</a:t>
            </a:r>
            <a:r>
              <a:rPr lang="ja-JP" altLang="en-US">
                <a:solidFill>
                  <a:srgbClr val="FF0000"/>
                </a:solidFill>
              </a:rPr>
              <a:t>でアクセスが可能になり、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lang="en-US" altLang="ja-JP">
                <a:solidFill>
                  <a:srgbClr val="FF0000"/>
                </a:solidFill>
              </a:rPr>
              <a:t>user1</a:t>
            </a:r>
            <a:r>
              <a:rPr lang="ja-JP" altLang="en-US">
                <a:solidFill>
                  <a:srgbClr val="FF0000"/>
                </a:solidFill>
              </a:rPr>
              <a:t>はパスワード</a:t>
            </a:r>
            <a:r>
              <a:rPr lang="en-US" altLang="ja-JP">
                <a:solidFill>
                  <a:srgbClr val="FF0000"/>
                </a:solidFill>
              </a:rPr>
              <a:t>trtpass11</a:t>
            </a:r>
            <a:r>
              <a:rPr lang="ja-JP" altLang="en-US">
                <a:solidFill>
                  <a:srgbClr val="FF0000"/>
                </a:solidFill>
              </a:rPr>
              <a:t>で、</a:t>
            </a:r>
            <a:r>
              <a:rPr lang="en-US" altLang="ja-JP">
                <a:solidFill>
                  <a:srgbClr val="FF0000"/>
                </a:solidFill>
              </a:rPr>
              <a:t>User2</a:t>
            </a:r>
            <a:r>
              <a:rPr lang="ja-JP" altLang="en-US">
                <a:solidFill>
                  <a:srgbClr val="FF0000"/>
                </a:solidFill>
              </a:rPr>
              <a:t>はパスワード</a:t>
            </a:r>
            <a:r>
              <a:rPr lang="en-US" altLang="ja-JP">
                <a:solidFill>
                  <a:srgbClr val="FF0000"/>
                </a:solidFill>
              </a:rPr>
              <a:t>trtpass22</a:t>
            </a:r>
            <a:r>
              <a:rPr lang="ja-JP" altLang="en-US">
                <a:solidFill>
                  <a:srgbClr val="FF0000"/>
                </a:solidFill>
              </a:rPr>
              <a:t>で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利用できるという設定が行われます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9204B5-C991-5CAD-E312-8267AFBD6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7BA51E0-3A34-6100-DC55-C0BEA719B2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⑦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し、左下の「一括設定」をクリックします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1CA4AD-E65E-C666-B436-B30FCC83A7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図 11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21D92D76-3BE3-FC4D-DFB1-FD3C4DDD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696" y="1612466"/>
            <a:ext cx="3600000" cy="2225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3416301-9CA3-2A05-5608-6E40AA58D41B}"/>
              </a:ext>
            </a:extLst>
          </p:cNvPr>
          <p:cNvSpPr/>
          <p:nvPr/>
        </p:nvSpPr>
        <p:spPr>
          <a:xfrm>
            <a:off x="10223924" y="1679141"/>
            <a:ext cx="529638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5AC42FB-CDFA-F4E6-BCAA-6A7B7A80ACFD}"/>
              </a:ext>
            </a:extLst>
          </p:cNvPr>
          <p:cNvSpPr/>
          <p:nvPr/>
        </p:nvSpPr>
        <p:spPr>
          <a:xfrm>
            <a:off x="7222596" y="3293268"/>
            <a:ext cx="691516" cy="110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E6E900F7-7622-4553-64DB-FE1D686A0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45" y="1341914"/>
            <a:ext cx="3600000" cy="27664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635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15A07B-3298-9DFF-B612-7620CAAFD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⑧　「ファイルの選択」をクリックします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89E30F0-77F2-55AA-95B1-63F06A0EA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⑨　追記したファイルを選択し、「開く」をクリックします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B7ACE75-D4D2-5019-9FDA-C5D6EA28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FF889C-C38B-5E18-80FD-806DEC3ACD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BA169B9-312F-2741-B772-CEFA9F4F9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381525"/>
            <a:ext cx="3600000" cy="21836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6D09E27-6739-A08B-5BC8-301FBEDFA530}"/>
              </a:ext>
            </a:extLst>
          </p:cNvPr>
          <p:cNvSpPr/>
          <p:nvPr/>
        </p:nvSpPr>
        <p:spPr>
          <a:xfrm>
            <a:off x="10162599" y="3388922"/>
            <a:ext cx="466724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410B96B-988C-2032-C10A-ACB0E220157B}"/>
              </a:ext>
            </a:extLst>
          </p:cNvPr>
          <p:cNvSpPr/>
          <p:nvPr/>
        </p:nvSpPr>
        <p:spPr>
          <a:xfrm>
            <a:off x="7131844" y="1694816"/>
            <a:ext cx="562927" cy="1384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7CE5CF-4FE6-855C-F3C5-7D7FA95001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図 6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25C512C9-F2DB-333F-1ED5-78A81BA0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596" y="1381525"/>
            <a:ext cx="3600000" cy="25931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264AC58-CC76-A39D-847E-64AFE6F01502}"/>
              </a:ext>
            </a:extLst>
          </p:cNvPr>
          <p:cNvSpPr/>
          <p:nvPr/>
        </p:nvSpPr>
        <p:spPr>
          <a:xfrm>
            <a:off x="1921949" y="2724615"/>
            <a:ext cx="459736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48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59DC30-DB80-FB34-1690-F18D92E60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⑩　「設定」をクリックします</a:t>
            </a:r>
          </a:p>
          <a:p>
            <a:endParaRPr kumimoji="1" lang="ja-JP" altLang="en-US"/>
          </a:p>
        </p:txBody>
      </p:sp>
      <p:pic>
        <p:nvPicPr>
          <p:cNvPr id="10" name="図 9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CDFC2F58-1374-6839-A22B-40A83A61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352269"/>
            <a:ext cx="3600000" cy="2549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10CB78C-5189-6358-B4CD-90FE5052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38ECD1-54A4-DE2F-249D-1E931569FD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B8200EB-0CF2-C72F-77CB-EE51C35243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⑪　「設定」をクリックして作業は完了です</a:t>
            </a:r>
          </a:p>
          <a:p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C2FCEC-871C-FBE6-7073-5D9A90E7775B}"/>
              </a:ext>
            </a:extLst>
          </p:cNvPr>
          <p:cNvSpPr/>
          <p:nvPr/>
        </p:nvSpPr>
        <p:spPr>
          <a:xfrm>
            <a:off x="9395228" y="2603263"/>
            <a:ext cx="563159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7D7E67-EC8D-21EE-64BE-2DBF8FF232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図 7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4281A8AD-830D-F064-C4EC-752620168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596" y="1352269"/>
            <a:ext cx="3600000" cy="25864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6E5AC36-3DCB-53B6-B6DD-A0F42B150A71}"/>
              </a:ext>
            </a:extLst>
          </p:cNvPr>
          <p:cNvSpPr/>
          <p:nvPr/>
        </p:nvSpPr>
        <p:spPr>
          <a:xfrm>
            <a:off x="4435607" y="2710419"/>
            <a:ext cx="309563" cy="1190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68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2482F6-E9AE-4D05-2348-2AF8FCFB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cap="none"/>
              <a:t>2. </a:t>
            </a:r>
            <a:r>
              <a:rPr lang="ja-JP" altLang="en-US" cap="none"/>
              <a:t>クライアント側設定（</a:t>
            </a:r>
            <a:r>
              <a:rPr lang="en-US" altLang="ja-JP" cap="none"/>
              <a:t>Windows11</a:t>
            </a:r>
            <a:r>
              <a:rPr lang="ja-JP" altLang="en-US" cap="none"/>
              <a:t>）</a:t>
            </a:r>
            <a:endParaRPr kumimoji="1" lang="ja-JP" altLang="en-US" cap="none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588091-B78E-370B-3584-2AB05A170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デスクトップより、</a:t>
            </a:r>
            <a:r>
              <a:rPr kumimoji="1" lang="en-US" altLang="ja-JP"/>
              <a:t>windows</a:t>
            </a:r>
            <a:r>
              <a:rPr kumimoji="1" lang="ja-JP" altLang="en-US"/>
              <a:t>アイコンをクリックします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C97133-0304-9CD1-F5DA-8946AFC720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F28CAE-D9F9-84F7-49F3-F668CAC68A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34EF527-BA61-CC28-27DB-D64D3BA612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②　「設定」をクリックします</a:t>
            </a:r>
            <a:br>
              <a:rPr lang="en-US" altLang="ja-JP"/>
            </a:br>
            <a:r>
              <a:rPr lang="en-US" altLang="ja-JP"/>
              <a:t>※</a:t>
            </a:r>
            <a:r>
              <a:rPr lang="ja-JP" altLang="en-US"/>
              <a:t>「設定」が表示されない場合は、「すべて</a:t>
            </a:r>
            <a:r>
              <a:rPr lang="en-US" altLang="ja-JP"/>
              <a:t>&gt;</a:t>
            </a:r>
            <a:r>
              <a:rPr lang="ja-JP" altLang="en-US"/>
              <a:t>」をクリックし</a:t>
            </a:r>
            <a:br>
              <a:rPr lang="en-US" altLang="ja-JP"/>
            </a:br>
            <a:r>
              <a:rPr lang="ja-JP" altLang="en-US"/>
              <a:t>　アプリの一覧から「設定」をクリックします</a:t>
            </a:r>
            <a:endParaRPr lang="en-US" altLang="ja-JP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FD0FD9B-A671-67F7-59FE-E08A39C0C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Windows</a:t>
            </a:r>
            <a:r>
              <a:rPr lang="en-US" altLang="ja-JP"/>
              <a:t>11</a:t>
            </a:r>
            <a:r>
              <a:rPr lang="ja-JP" altLang="en-US"/>
              <a:t>でのリモートアクセス手順について説明します</a:t>
            </a:r>
            <a:endParaRPr kumimoji="1" lang="ja-JP" altLang="en-US"/>
          </a:p>
        </p:txBody>
      </p:sp>
      <p:pic>
        <p:nvPicPr>
          <p:cNvPr id="9" name="図 8" descr="白いバックグラウンド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616F3C55-79A9-0D80-C266-6A12A94C4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096489"/>
            <a:ext cx="3600000" cy="23518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40C9933B-1F16-378B-50E6-390C52DB8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499456"/>
            <a:ext cx="3600000" cy="2440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507914B-3D4D-3788-68B6-04DB9283E149}"/>
              </a:ext>
            </a:extLst>
          </p:cNvPr>
          <p:cNvSpPr/>
          <p:nvPr/>
        </p:nvSpPr>
        <p:spPr>
          <a:xfrm>
            <a:off x="2347727" y="4042208"/>
            <a:ext cx="387853" cy="3392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9A475D-8F65-B5FE-96CB-77D035653A82}"/>
              </a:ext>
            </a:extLst>
          </p:cNvPr>
          <p:cNvSpPr/>
          <p:nvPr/>
        </p:nvSpPr>
        <p:spPr>
          <a:xfrm>
            <a:off x="9547357" y="3272425"/>
            <a:ext cx="328163" cy="4308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450162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1334</TotalTime>
  <Words>2139</Words>
  <Application>Microsoft Office PowerPoint</Application>
  <PresentationFormat>ワイド画面</PresentationFormat>
  <Paragraphs>222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8" baseType="lpstr">
      <vt:lpstr>游ゴシック</vt:lpstr>
      <vt:lpstr>Calibri</vt:lpstr>
      <vt:lpstr>Gill Sans MT</vt:lpstr>
      <vt:lpstr>Wingdings 2</vt:lpstr>
      <vt:lpstr>配当</vt:lpstr>
      <vt:lpstr>MRB操作マニュアル</vt:lpstr>
      <vt:lpstr>目次</vt:lpstr>
      <vt:lpstr>1. L2TPリモートアクセス設定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クライアント側設定（Windows11）</vt:lpstr>
      <vt:lpstr>PowerPoint プレゼンテーション</vt:lpstr>
      <vt:lpstr>PowerPoint プレゼンテーション</vt:lpstr>
      <vt:lpstr>PowerPoint プレゼンテーション</vt:lpstr>
      <vt:lpstr>3. クライアント側設定（macOS）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クライアント側設定（iOS）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5. クライアント側設定（Android）</vt:lpstr>
      <vt:lpstr>PowerPoint プレゼンテーション</vt:lpstr>
      <vt:lpstr>PowerPoint プレゼンテーション</vt:lpstr>
      <vt:lpstr>PowerPoint プレゼンテーション</vt:lpstr>
      <vt:lpstr>6. ショートカットからのVPN接続設定（Windows11）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7. Windows11でのVPN接続に失敗する場合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3</cp:revision>
  <dcterms:created xsi:type="dcterms:W3CDTF">2025-04-23T05:04:33Z</dcterms:created>
  <dcterms:modified xsi:type="dcterms:W3CDTF">2025-10-15T07:48:06Z</dcterms:modified>
</cp:coreProperties>
</file>